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Days One"/>
      <p:regular r:id="rId26"/>
    </p:embeddedFont>
    <p:embeddedFont>
      <p:font typeface="Exo 2"/>
      <p:regular r:id="rId27"/>
      <p:bold r:id="rId28"/>
      <p:italic r:id="rId29"/>
      <p:boldItalic r:id="rId30"/>
    </p:embeddedFont>
    <p:embeddedFont>
      <p:font typeface="Archiv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1947AF-028D-4062-9757-A32D91A9A177}">
  <a:tblStyle styleId="{3D1947AF-028D-4062-9757-A32D91A9A17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aysOne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Exo2-bold.fntdata"/><Relationship Id="rId27" Type="http://schemas.openxmlformats.org/officeDocument/2006/relationships/font" Target="fonts/Exo2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xo2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-regular.fntdata"/><Relationship Id="rId30" Type="http://schemas.openxmlformats.org/officeDocument/2006/relationships/font" Target="fonts/Exo2-boldItalic.fntdata"/><Relationship Id="rId11" Type="http://schemas.openxmlformats.org/officeDocument/2006/relationships/slide" Target="slides/slide5.xml"/><Relationship Id="rId33" Type="http://schemas.openxmlformats.org/officeDocument/2006/relationships/font" Target="fonts/Archivo-italic.fntdata"/><Relationship Id="rId10" Type="http://schemas.openxmlformats.org/officeDocument/2006/relationships/slide" Target="slides/slide4.xml"/><Relationship Id="rId32" Type="http://schemas.openxmlformats.org/officeDocument/2006/relationships/font" Target="fonts/Archiv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Archiv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20fbc1d67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20fbc1d67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20fbc1d67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20fbc1d67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0fc00e68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0fc00e68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20fc00e68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20fc00e68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20fbc1d67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20fbc1d67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dc978083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dc978083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10bd42a4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210bd42a4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0bd42a4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0bd42a4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0fbc1d67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0fbc1d67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0fd55a37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0fd55a37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0fd55a373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0fd55a373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0fd55a373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0fd55a373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75" y="786450"/>
            <a:ext cx="5457300" cy="14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Exo 2"/>
                <a:ea typeface="Exo 2"/>
                <a:cs typeface="Exo 2"/>
                <a:sym typeface="Exo 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99500" y="2269250"/>
            <a:ext cx="3772500" cy="359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1892300" y="774400"/>
            <a:ext cx="5359500" cy="12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892300" y="1989662"/>
            <a:ext cx="5359500" cy="35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1"/>
          <p:cNvSpPr/>
          <p:nvPr/>
        </p:nvSpPr>
        <p:spPr>
          <a:xfrm>
            <a:off x="8430773" y="10019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 rot="1391390">
            <a:off x="292367" y="7221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10800" y="164650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 rot="-747500">
            <a:off x="8118983" y="134737"/>
            <a:ext cx="763693" cy="631501"/>
            <a:chOff x="398814" y="401721"/>
            <a:chExt cx="1018870" cy="842507"/>
          </a:xfrm>
        </p:grpSpPr>
        <p:sp>
          <p:nvSpPr>
            <p:cNvPr id="82" name="Google Shape;82;p11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06413" y="23706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706413" y="3916909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3373275" y="3916909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3373275" y="23706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5" type="title"/>
          </p:nvPr>
        </p:nvSpPr>
        <p:spPr>
          <a:xfrm>
            <a:off x="1437963" y="154782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6" type="title"/>
          </p:nvPr>
        </p:nvSpPr>
        <p:spPr>
          <a:xfrm>
            <a:off x="4104807" y="3094132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7" type="title"/>
          </p:nvPr>
        </p:nvSpPr>
        <p:spPr>
          <a:xfrm>
            <a:off x="1437963" y="3094132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8" type="title"/>
          </p:nvPr>
        </p:nvSpPr>
        <p:spPr>
          <a:xfrm>
            <a:off x="4104807" y="154782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9" type="subTitle"/>
          </p:nvPr>
        </p:nvSpPr>
        <p:spPr>
          <a:xfrm>
            <a:off x="6040136" y="3916909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3" type="subTitle"/>
          </p:nvPr>
        </p:nvSpPr>
        <p:spPr>
          <a:xfrm>
            <a:off x="6040136" y="23706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4" type="title"/>
          </p:nvPr>
        </p:nvSpPr>
        <p:spPr>
          <a:xfrm>
            <a:off x="6771668" y="3094132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5" type="title"/>
          </p:nvPr>
        </p:nvSpPr>
        <p:spPr>
          <a:xfrm>
            <a:off x="6771668" y="1547825"/>
            <a:ext cx="939000" cy="38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6" type="subTitle"/>
          </p:nvPr>
        </p:nvSpPr>
        <p:spPr>
          <a:xfrm>
            <a:off x="706413" y="20525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7" type="subTitle"/>
          </p:nvPr>
        </p:nvSpPr>
        <p:spPr>
          <a:xfrm>
            <a:off x="706413" y="359873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8" type="subTitle"/>
          </p:nvPr>
        </p:nvSpPr>
        <p:spPr>
          <a:xfrm>
            <a:off x="3373275" y="359873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9" type="subTitle"/>
          </p:nvPr>
        </p:nvSpPr>
        <p:spPr>
          <a:xfrm>
            <a:off x="3373275" y="20525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20" type="subTitle"/>
          </p:nvPr>
        </p:nvSpPr>
        <p:spPr>
          <a:xfrm>
            <a:off x="6040136" y="359873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21" type="subTitle"/>
          </p:nvPr>
        </p:nvSpPr>
        <p:spPr>
          <a:xfrm>
            <a:off x="6040136" y="20525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3"/>
          <p:cNvSpPr/>
          <p:nvPr/>
        </p:nvSpPr>
        <p:spPr>
          <a:xfrm>
            <a:off x="8589123" y="40784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720009" y="125710"/>
            <a:ext cx="763745" cy="631543"/>
            <a:chOff x="398814" y="401721"/>
            <a:chExt cx="1018870" cy="842507"/>
          </a:xfrm>
        </p:grpSpPr>
        <p:sp>
          <p:nvSpPr>
            <p:cNvPr id="107" name="Google Shape;107;p1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3"/>
          <p:cNvGrpSpPr/>
          <p:nvPr/>
        </p:nvGrpSpPr>
        <p:grpSpPr>
          <a:xfrm rot="-2374241">
            <a:off x="7824312" y="4395470"/>
            <a:ext cx="763717" cy="631520"/>
            <a:chOff x="398814" y="401721"/>
            <a:chExt cx="1018870" cy="842507"/>
          </a:xfrm>
        </p:grpSpPr>
        <p:sp>
          <p:nvSpPr>
            <p:cNvPr id="110" name="Google Shape;110;p1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3"/>
          <p:cNvGrpSpPr/>
          <p:nvPr/>
        </p:nvGrpSpPr>
        <p:grpSpPr>
          <a:xfrm rot="-747500">
            <a:off x="8112333" y="276087"/>
            <a:ext cx="763693" cy="631501"/>
            <a:chOff x="398814" y="401721"/>
            <a:chExt cx="1018870" cy="842507"/>
          </a:xfrm>
        </p:grpSpPr>
        <p:sp>
          <p:nvSpPr>
            <p:cNvPr id="113" name="Google Shape;113;p1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/>
          <p:nvPr/>
        </p:nvSpPr>
        <p:spPr>
          <a:xfrm rot="1391915">
            <a:off x="211460" y="441134"/>
            <a:ext cx="368326" cy="580324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 rot="1388845">
            <a:off x="8668949" y="4626896"/>
            <a:ext cx="243536" cy="383708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4572000" y="3359550"/>
            <a:ext cx="3858600" cy="3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4236975" y="869725"/>
            <a:ext cx="4193700" cy="24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>
            <a:off x="8179524" y="47150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>
            <a:off x="436009" y="315685"/>
            <a:ext cx="763745" cy="631543"/>
            <a:chOff x="398814" y="401721"/>
            <a:chExt cx="1018870" cy="842507"/>
          </a:xfrm>
        </p:grpSpPr>
        <p:sp>
          <p:nvSpPr>
            <p:cNvPr id="122" name="Google Shape;122;p14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4"/>
          <p:cNvSpPr/>
          <p:nvPr/>
        </p:nvSpPr>
        <p:spPr>
          <a:xfrm rot="1391915">
            <a:off x="8345004" y="3992898"/>
            <a:ext cx="388508" cy="612123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5"/>
          <p:cNvSpPr/>
          <p:nvPr/>
        </p:nvSpPr>
        <p:spPr>
          <a:xfrm>
            <a:off x="8590148" y="41543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rot="-628322">
            <a:off x="7931672" y="45771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1390026">
            <a:off x="326327" y="1015447"/>
            <a:ext cx="237446" cy="374113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8424000" y="47120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5"/>
          <p:cNvGrpSpPr/>
          <p:nvPr/>
        </p:nvGrpSpPr>
        <p:grpSpPr>
          <a:xfrm rot="-3438256">
            <a:off x="191087" y="176161"/>
            <a:ext cx="763713" cy="631517"/>
            <a:chOff x="398814" y="401721"/>
            <a:chExt cx="1018870" cy="842507"/>
          </a:xfrm>
        </p:grpSpPr>
        <p:sp>
          <p:nvSpPr>
            <p:cNvPr id="132" name="Google Shape;132;p1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/>
        </p:nvSpPr>
        <p:spPr>
          <a:xfrm>
            <a:off x="345673" y="190386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rot="1389153">
            <a:off x="8517911" y="810204"/>
            <a:ext cx="216524" cy="34115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59575" y="7813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 rot="-747500">
            <a:off x="8244333" y="74937"/>
            <a:ext cx="763693" cy="631501"/>
            <a:chOff x="398814" y="401721"/>
            <a:chExt cx="1018870" cy="842507"/>
          </a:xfrm>
        </p:grpSpPr>
        <p:sp>
          <p:nvSpPr>
            <p:cNvPr id="140" name="Google Shape;140;p16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7"/>
          <p:cNvSpPr/>
          <p:nvPr/>
        </p:nvSpPr>
        <p:spPr>
          <a:xfrm>
            <a:off x="8599173" y="9440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-628322">
            <a:off x="289497" y="456383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279787" y="40873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 rot="-747500">
            <a:off x="8138933" y="130062"/>
            <a:ext cx="763693" cy="631501"/>
            <a:chOff x="398814" y="401721"/>
            <a:chExt cx="1018870" cy="842507"/>
          </a:xfrm>
        </p:grpSpPr>
        <p:sp>
          <p:nvSpPr>
            <p:cNvPr id="148" name="Google Shape;148;p17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18"/>
          <p:cNvSpPr/>
          <p:nvPr/>
        </p:nvSpPr>
        <p:spPr>
          <a:xfrm>
            <a:off x="8552648" y="38528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rot="-628322">
            <a:off x="249647" y="23768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1391915">
            <a:off x="280778" y="892911"/>
            <a:ext cx="222005" cy="349785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881475" y="47120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8"/>
          <p:cNvGrpSpPr/>
          <p:nvPr/>
        </p:nvGrpSpPr>
        <p:grpSpPr>
          <a:xfrm rot="-747500">
            <a:off x="8244333" y="4390112"/>
            <a:ext cx="763693" cy="631501"/>
            <a:chOff x="398814" y="401721"/>
            <a:chExt cx="1018870" cy="842507"/>
          </a:xfrm>
        </p:grpSpPr>
        <p:sp>
          <p:nvSpPr>
            <p:cNvPr id="157" name="Google Shape;157;p18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713225" y="3482088"/>
            <a:ext cx="45942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713225" y="2288700"/>
            <a:ext cx="4594200" cy="12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36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9"/>
          <p:cNvSpPr/>
          <p:nvPr>
            <p:ph idx="3" type="pic"/>
          </p:nvPr>
        </p:nvSpPr>
        <p:spPr>
          <a:xfrm>
            <a:off x="5542225" y="921050"/>
            <a:ext cx="2888700" cy="33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9"/>
          <p:cNvSpPr/>
          <p:nvPr/>
        </p:nvSpPr>
        <p:spPr>
          <a:xfrm>
            <a:off x="8486198" y="42079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rot="-628322">
            <a:off x="8163547" y="45638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 rot="-804971">
            <a:off x="327072" y="818943"/>
            <a:ext cx="222720" cy="35091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8585475" y="388537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 rot="-747500">
            <a:off x="363883" y="112600"/>
            <a:ext cx="763693" cy="631501"/>
            <a:chOff x="398814" y="401721"/>
            <a:chExt cx="1018870" cy="842507"/>
          </a:xfrm>
        </p:grpSpPr>
        <p:sp>
          <p:nvSpPr>
            <p:cNvPr id="168" name="Google Shape;168;p19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idx="1" type="subTitle"/>
          </p:nvPr>
        </p:nvSpPr>
        <p:spPr>
          <a:xfrm>
            <a:off x="713225" y="2445052"/>
            <a:ext cx="3510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2" type="subTitle"/>
          </p:nvPr>
        </p:nvSpPr>
        <p:spPr>
          <a:xfrm>
            <a:off x="713225" y="1887925"/>
            <a:ext cx="35103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b="1" sz="30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0"/>
          <p:cNvSpPr/>
          <p:nvPr/>
        </p:nvSpPr>
        <p:spPr>
          <a:xfrm>
            <a:off x="8564523" y="38547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-628322">
            <a:off x="8602872" y="44309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1391390">
            <a:off x="296192" y="80924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115775" y="133400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 rot="-747500">
            <a:off x="224333" y="157912"/>
            <a:ext cx="763693" cy="631501"/>
            <a:chOff x="398814" y="401721"/>
            <a:chExt cx="1018870" cy="842507"/>
          </a:xfrm>
        </p:grpSpPr>
        <p:sp>
          <p:nvSpPr>
            <p:cNvPr id="178" name="Google Shape;178;p20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18975" y="2582025"/>
            <a:ext cx="3858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764725" y="1740225"/>
            <a:ext cx="1967400" cy="841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3280475"/>
            <a:ext cx="40704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067498" y="2151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rot="-628322">
            <a:off x="8569597" y="63788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1391390">
            <a:off x="1266367" y="2530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409500" y="9155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 rot="-747500">
            <a:off x="331383" y="161312"/>
            <a:ext cx="763693" cy="631501"/>
            <a:chOff x="398814" y="401721"/>
            <a:chExt cx="1018870" cy="842507"/>
          </a:xfrm>
        </p:grpSpPr>
        <p:sp>
          <p:nvSpPr>
            <p:cNvPr id="20" name="Google Shape;20;p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720000" y="1617275"/>
            <a:ext cx="41538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83" name="Google Shape;183;p21"/>
          <p:cNvSpPr/>
          <p:nvPr/>
        </p:nvSpPr>
        <p:spPr>
          <a:xfrm>
            <a:off x="8512773" y="8743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rot="1391390">
            <a:off x="269567" y="2597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259875" y="9730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 rot="-747500">
            <a:off x="8244333" y="167962"/>
            <a:ext cx="763693" cy="631501"/>
            <a:chOff x="398814" y="401721"/>
            <a:chExt cx="1018870" cy="842507"/>
          </a:xfrm>
        </p:grpSpPr>
        <p:sp>
          <p:nvSpPr>
            <p:cNvPr id="187" name="Google Shape;187;p21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720000" y="1215751"/>
            <a:ext cx="77040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22"/>
          <p:cNvSpPr/>
          <p:nvPr/>
        </p:nvSpPr>
        <p:spPr>
          <a:xfrm>
            <a:off x="258250" y="892450"/>
            <a:ext cx="325225" cy="323300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8731374" y="5906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 rot="1391390">
            <a:off x="8288605" y="1439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 rot="-289562">
            <a:off x="307607" y="220825"/>
            <a:ext cx="303182" cy="477685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1" type="subTitle"/>
          </p:nvPr>
        </p:nvSpPr>
        <p:spPr>
          <a:xfrm>
            <a:off x="4674025" y="2293488"/>
            <a:ext cx="32775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2" type="subTitle"/>
          </p:nvPr>
        </p:nvSpPr>
        <p:spPr>
          <a:xfrm>
            <a:off x="1192475" y="2293488"/>
            <a:ext cx="32775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3" type="subTitle"/>
          </p:nvPr>
        </p:nvSpPr>
        <p:spPr>
          <a:xfrm>
            <a:off x="4674013" y="1930650"/>
            <a:ext cx="3277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4" type="subTitle"/>
          </p:nvPr>
        </p:nvSpPr>
        <p:spPr>
          <a:xfrm>
            <a:off x="1192463" y="1930650"/>
            <a:ext cx="3277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2" name="Google Shape;202;p23"/>
          <p:cNvGrpSpPr/>
          <p:nvPr/>
        </p:nvGrpSpPr>
        <p:grpSpPr>
          <a:xfrm>
            <a:off x="488384" y="125710"/>
            <a:ext cx="763745" cy="631543"/>
            <a:chOff x="398814" y="401721"/>
            <a:chExt cx="1018870" cy="842507"/>
          </a:xfrm>
        </p:grpSpPr>
        <p:sp>
          <p:nvSpPr>
            <p:cNvPr id="203" name="Google Shape;203;p2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3"/>
          <p:cNvSpPr/>
          <p:nvPr/>
        </p:nvSpPr>
        <p:spPr>
          <a:xfrm>
            <a:off x="293474" y="6962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3"/>
          <p:cNvGrpSpPr/>
          <p:nvPr/>
        </p:nvGrpSpPr>
        <p:grpSpPr>
          <a:xfrm rot="-747500">
            <a:off x="8321258" y="125725"/>
            <a:ext cx="763693" cy="631501"/>
            <a:chOff x="398814" y="401721"/>
            <a:chExt cx="1018870" cy="842507"/>
          </a:xfrm>
        </p:grpSpPr>
        <p:sp>
          <p:nvSpPr>
            <p:cNvPr id="207" name="Google Shape;207;p23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3"/>
          <p:cNvSpPr/>
          <p:nvPr/>
        </p:nvSpPr>
        <p:spPr>
          <a:xfrm rot="1391390">
            <a:off x="8436167" y="9135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1" type="subTitle"/>
          </p:nvPr>
        </p:nvSpPr>
        <p:spPr>
          <a:xfrm>
            <a:off x="937700" y="2968425"/>
            <a:ext cx="21753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2" type="subTitle"/>
          </p:nvPr>
        </p:nvSpPr>
        <p:spPr>
          <a:xfrm>
            <a:off x="3484422" y="2968425"/>
            <a:ext cx="21753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3" type="subTitle"/>
          </p:nvPr>
        </p:nvSpPr>
        <p:spPr>
          <a:xfrm>
            <a:off x="6031150" y="2968425"/>
            <a:ext cx="21753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4" type="subTitle"/>
          </p:nvPr>
        </p:nvSpPr>
        <p:spPr>
          <a:xfrm>
            <a:off x="937700" y="2571750"/>
            <a:ext cx="2175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5" type="subTitle"/>
          </p:nvPr>
        </p:nvSpPr>
        <p:spPr>
          <a:xfrm>
            <a:off x="3484422" y="2571750"/>
            <a:ext cx="2175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6" type="subTitle"/>
          </p:nvPr>
        </p:nvSpPr>
        <p:spPr>
          <a:xfrm>
            <a:off x="6031150" y="2571750"/>
            <a:ext cx="2175300" cy="4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24"/>
          <p:cNvSpPr/>
          <p:nvPr/>
        </p:nvSpPr>
        <p:spPr>
          <a:xfrm rot="-628322">
            <a:off x="397347" y="10019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rot="1391390">
            <a:off x="8283167" y="45596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8620300" y="40491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4"/>
          <p:cNvGrpSpPr/>
          <p:nvPr/>
        </p:nvGrpSpPr>
        <p:grpSpPr>
          <a:xfrm rot="-3061932">
            <a:off x="224327" y="103414"/>
            <a:ext cx="763727" cy="631529"/>
            <a:chOff x="398814" y="401721"/>
            <a:chExt cx="1018870" cy="842507"/>
          </a:xfrm>
        </p:grpSpPr>
        <p:sp>
          <p:nvSpPr>
            <p:cNvPr id="222" name="Google Shape;222;p24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1" type="subTitle"/>
          </p:nvPr>
        </p:nvSpPr>
        <p:spPr>
          <a:xfrm>
            <a:off x="713225" y="1749218"/>
            <a:ext cx="5106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2" type="subTitle"/>
          </p:nvPr>
        </p:nvSpPr>
        <p:spPr>
          <a:xfrm>
            <a:off x="713225" y="2923255"/>
            <a:ext cx="51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3" type="subTitle"/>
          </p:nvPr>
        </p:nvSpPr>
        <p:spPr>
          <a:xfrm>
            <a:off x="713225" y="4142292"/>
            <a:ext cx="51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4" type="subTitle"/>
          </p:nvPr>
        </p:nvSpPr>
        <p:spPr>
          <a:xfrm>
            <a:off x="713225" y="1273125"/>
            <a:ext cx="5106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5" type="subTitle"/>
          </p:nvPr>
        </p:nvSpPr>
        <p:spPr>
          <a:xfrm>
            <a:off x="713225" y="2465350"/>
            <a:ext cx="51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6" type="subTitle"/>
          </p:nvPr>
        </p:nvSpPr>
        <p:spPr>
          <a:xfrm>
            <a:off x="713225" y="3654876"/>
            <a:ext cx="5106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25"/>
          <p:cNvSpPr/>
          <p:nvPr/>
        </p:nvSpPr>
        <p:spPr>
          <a:xfrm>
            <a:off x="1000300" y="127650"/>
            <a:ext cx="327699" cy="32575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5"/>
          <p:cNvGrpSpPr/>
          <p:nvPr/>
        </p:nvGrpSpPr>
        <p:grpSpPr>
          <a:xfrm rot="-2374241">
            <a:off x="174437" y="400420"/>
            <a:ext cx="763717" cy="631520"/>
            <a:chOff x="398814" y="401721"/>
            <a:chExt cx="1018870" cy="842507"/>
          </a:xfrm>
        </p:grpSpPr>
        <p:sp>
          <p:nvSpPr>
            <p:cNvPr id="234" name="Google Shape;234;p2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1" type="subTitle"/>
          </p:nvPr>
        </p:nvSpPr>
        <p:spPr>
          <a:xfrm>
            <a:off x="1961250" y="1957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2" type="subTitle"/>
          </p:nvPr>
        </p:nvSpPr>
        <p:spPr>
          <a:xfrm>
            <a:off x="4675926" y="1957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6"/>
          <p:cNvSpPr txBox="1"/>
          <p:nvPr>
            <p:ph idx="3" type="subTitle"/>
          </p:nvPr>
        </p:nvSpPr>
        <p:spPr>
          <a:xfrm>
            <a:off x="1961250" y="3541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6"/>
          <p:cNvSpPr txBox="1"/>
          <p:nvPr>
            <p:ph idx="4" type="subTitle"/>
          </p:nvPr>
        </p:nvSpPr>
        <p:spPr>
          <a:xfrm>
            <a:off x="4675926" y="3541794"/>
            <a:ext cx="25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6"/>
          <p:cNvSpPr txBox="1"/>
          <p:nvPr>
            <p:ph idx="5" type="subTitle"/>
          </p:nvPr>
        </p:nvSpPr>
        <p:spPr>
          <a:xfrm>
            <a:off x="1961251" y="1531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6" type="subTitle"/>
          </p:nvPr>
        </p:nvSpPr>
        <p:spPr>
          <a:xfrm>
            <a:off x="4675933" y="1531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26"/>
          <p:cNvSpPr txBox="1"/>
          <p:nvPr>
            <p:ph idx="7" type="subTitle"/>
          </p:nvPr>
        </p:nvSpPr>
        <p:spPr>
          <a:xfrm>
            <a:off x="1961251" y="3115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8" type="subTitle"/>
          </p:nvPr>
        </p:nvSpPr>
        <p:spPr>
          <a:xfrm>
            <a:off x="4675933" y="3115050"/>
            <a:ext cx="25068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26"/>
          <p:cNvSpPr/>
          <p:nvPr/>
        </p:nvSpPr>
        <p:spPr>
          <a:xfrm>
            <a:off x="166223" y="87764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 rot="-628322">
            <a:off x="8210772" y="250986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/>
        </p:nvSpPr>
        <p:spPr>
          <a:xfrm rot="1391390">
            <a:off x="302817" y="15421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8533425" y="7769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6"/>
          <p:cNvGrpSpPr/>
          <p:nvPr/>
        </p:nvGrpSpPr>
        <p:grpSpPr>
          <a:xfrm rot="-747500">
            <a:off x="225358" y="159212"/>
            <a:ext cx="763693" cy="631501"/>
            <a:chOff x="398814" y="401721"/>
            <a:chExt cx="1018870" cy="842507"/>
          </a:xfrm>
        </p:grpSpPr>
        <p:sp>
          <p:nvSpPr>
            <p:cNvPr id="251" name="Google Shape;251;p26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27"/>
          <p:cNvSpPr txBox="1"/>
          <p:nvPr>
            <p:ph idx="1" type="subTitle"/>
          </p:nvPr>
        </p:nvSpPr>
        <p:spPr>
          <a:xfrm>
            <a:off x="937700" y="22909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7"/>
          <p:cNvSpPr txBox="1"/>
          <p:nvPr>
            <p:ph idx="2" type="subTitle"/>
          </p:nvPr>
        </p:nvSpPr>
        <p:spPr>
          <a:xfrm>
            <a:off x="3484422" y="22909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3" type="subTitle"/>
          </p:nvPr>
        </p:nvSpPr>
        <p:spPr>
          <a:xfrm>
            <a:off x="6031150" y="22909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4" type="subTitle"/>
          </p:nvPr>
        </p:nvSpPr>
        <p:spPr>
          <a:xfrm>
            <a:off x="937700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idx="5" type="subTitle"/>
          </p:nvPr>
        </p:nvSpPr>
        <p:spPr>
          <a:xfrm>
            <a:off x="3484422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27"/>
          <p:cNvSpPr txBox="1"/>
          <p:nvPr>
            <p:ph idx="6" type="subTitle"/>
          </p:nvPr>
        </p:nvSpPr>
        <p:spPr>
          <a:xfrm>
            <a:off x="6031150" y="19822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7" type="subTitle"/>
          </p:nvPr>
        </p:nvSpPr>
        <p:spPr>
          <a:xfrm>
            <a:off x="937700" y="40061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7"/>
          <p:cNvSpPr txBox="1"/>
          <p:nvPr>
            <p:ph idx="8" type="subTitle"/>
          </p:nvPr>
        </p:nvSpPr>
        <p:spPr>
          <a:xfrm>
            <a:off x="3484422" y="40061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9" type="subTitle"/>
          </p:nvPr>
        </p:nvSpPr>
        <p:spPr>
          <a:xfrm>
            <a:off x="6031150" y="4006166"/>
            <a:ext cx="2175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8383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3" type="subTitle"/>
          </p:nvPr>
        </p:nvSpPr>
        <p:spPr>
          <a:xfrm>
            <a:off x="937700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14" type="subTitle"/>
          </p:nvPr>
        </p:nvSpPr>
        <p:spPr>
          <a:xfrm>
            <a:off x="3484422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15" type="subTitle"/>
          </p:nvPr>
        </p:nvSpPr>
        <p:spPr>
          <a:xfrm>
            <a:off x="6031150" y="3697425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7" name="Google Shape;267;p27"/>
          <p:cNvSpPr/>
          <p:nvPr/>
        </p:nvSpPr>
        <p:spPr>
          <a:xfrm>
            <a:off x="398773" y="190386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-630019">
            <a:off x="252052" y="673383"/>
            <a:ext cx="234482" cy="369443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1391390">
            <a:off x="8589517" y="8815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7"/>
          <p:cNvGrpSpPr/>
          <p:nvPr/>
        </p:nvGrpSpPr>
        <p:grpSpPr>
          <a:xfrm rot="-747500">
            <a:off x="8165483" y="74937"/>
            <a:ext cx="763693" cy="631501"/>
            <a:chOff x="398814" y="401721"/>
            <a:chExt cx="1018870" cy="842507"/>
          </a:xfrm>
        </p:grpSpPr>
        <p:sp>
          <p:nvSpPr>
            <p:cNvPr id="271" name="Google Shape;271;p27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28"/>
          <p:cNvSpPr txBox="1"/>
          <p:nvPr>
            <p:ph idx="1" type="subTitle"/>
          </p:nvPr>
        </p:nvSpPr>
        <p:spPr>
          <a:xfrm>
            <a:off x="937700" y="3562532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idx="2" type="subTitle"/>
          </p:nvPr>
        </p:nvSpPr>
        <p:spPr>
          <a:xfrm>
            <a:off x="3484425" y="3562532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8"/>
          <p:cNvSpPr txBox="1"/>
          <p:nvPr>
            <p:ph idx="3" type="subTitle"/>
          </p:nvPr>
        </p:nvSpPr>
        <p:spPr>
          <a:xfrm>
            <a:off x="6031150" y="3562532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8"/>
          <p:cNvSpPr txBox="1"/>
          <p:nvPr>
            <p:ph idx="4" type="subTitle"/>
          </p:nvPr>
        </p:nvSpPr>
        <p:spPr>
          <a:xfrm>
            <a:off x="937700" y="3244350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28"/>
          <p:cNvSpPr txBox="1"/>
          <p:nvPr>
            <p:ph idx="5" type="subTitle"/>
          </p:nvPr>
        </p:nvSpPr>
        <p:spPr>
          <a:xfrm>
            <a:off x="944000" y="3151950"/>
            <a:ext cx="21753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28"/>
          <p:cNvSpPr txBox="1"/>
          <p:nvPr>
            <p:ph idx="6" type="subTitle"/>
          </p:nvPr>
        </p:nvSpPr>
        <p:spPr>
          <a:xfrm>
            <a:off x="6031151" y="3151950"/>
            <a:ext cx="21753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hasCustomPrompt="1" idx="7" type="title"/>
          </p:nvPr>
        </p:nvSpPr>
        <p:spPr>
          <a:xfrm>
            <a:off x="1581050" y="21163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2" name="Google Shape;282;p28"/>
          <p:cNvSpPr txBox="1"/>
          <p:nvPr>
            <p:ph hasCustomPrompt="1" idx="8" type="title"/>
          </p:nvPr>
        </p:nvSpPr>
        <p:spPr>
          <a:xfrm>
            <a:off x="4121475" y="21163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3" name="Google Shape;283;p28"/>
          <p:cNvSpPr txBox="1"/>
          <p:nvPr>
            <p:ph hasCustomPrompt="1" idx="9" type="title"/>
          </p:nvPr>
        </p:nvSpPr>
        <p:spPr>
          <a:xfrm>
            <a:off x="6668200" y="2116375"/>
            <a:ext cx="901200" cy="38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28"/>
          <p:cNvSpPr/>
          <p:nvPr/>
        </p:nvSpPr>
        <p:spPr>
          <a:xfrm>
            <a:off x="8536861" y="61712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 rot="1391390">
            <a:off x="8288605" y="1904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292450" y="10551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8"/>
          <p:cNvGrpSpPr/>
          <p:nvPr/>
        </p:nvGrpSpPr>
        <p:grpSpPr>
          <a:xfrm rot="-2880733">
            <a:off x="197679" y="98725"/>
            <a:ext cx="763651" cy="631466"/>
            <a:chOff x="398814" y="401721"/>
            <a:chExt cx="1018870" cy="842507"/>
          </a:xfrm>
        </p:grpSpPr>
        <p:sp>
          <p:nvSpPr>
            <p:cNvPr id="288" name="Google Shape;288;p28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8"/>
          <p:cNvSpPr txBox="1"/>
          <p:nvPr>
            <p:ph idx="13" type="subTitle"/>
          </p:nvPr>
        </p:nvSpPr>
        <p:spPr>
          <a:xfrm>
            <a:off x="3484424" y="3151950"/>
            <a:ext cx="21753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4572000" y="841286"/>
            <a:ext cx="38586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29"/>
          <p:cNvSpPr txBox="1"/>
          <p:nvPr>
            <p:ph idx="1" type="subTitle"/>
          </p:nvPr>
        </p:nvSpPr>
        <p:spPr>
          <a:xfrm>
            <a:off x="4572000" y="1603924"/>
            <a:ext cx="38586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9"/>
          <p:cNvSpPr txBox="1"/>
          <p:nvPr/>
        </p:nvSpPr>
        <p:spPr>
          <a:xfrm>
            <a:off x="4572198" y="3230950"/>
            <a:ext cx="3858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illustrations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3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444020" y="350602"/>
            <a:ext cx="462423" cy="459681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 rot="-862585">
            <a:off x="533142" y="1363514"/>
            <a:ext cx="284174" cy="447736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629600" y="1911200"/>
            <a:ext cx="3051452" cy="2563153"/>
          </a:xfrm>
          <a:custGeom>
            <a:rect b="b" l="l" r="r" t="t"/>
            <a:pathLst>
              <a:path extrusionOk="0" h="27495" w="32733">
                <a:moveTo>
                  <a:pt x="16002" y="1"/>
                </a:moveTo>
                <a:cubicBezTo>
                  <a:pt x="15087" y="1"/>
                  <a:pt x="14184" y="66"/>
                  <a:pt x="13310" y="196"/>
                </a:cubicBezTo>
                <a:cubicBezTo>
                  <a:pt x="10412" y="632"/>
                  <a:pt x="8475" y="2605"/>
                  <a:pt x="7230" y="5181"/>
                </a:cubicBezTo>
                <a:cubicBezTo>
                  <a:pt x="5762" y="8213"/>
                  <a:pt x="4432" y="11245"/>
                  <a:pt x="2766" y="14193"/>
                </a:cubicBezTo>
                <a:cubicBezTo>
                  <a:pt x="862" y="17597"/>
                  <a:pt x="1" y="21118"/>
                  <a:pt x="4165" y="24049"/>
                </a:cubicBezTo>
                <a:cubicBezTo>
                  <a:pt x="6439" y="25652"/>
                  <a:pt x="9087" y="25973"/>
                  <a:pt x="11773" y="25973"/>
                </a:cubicBezTo>
                <a:cubicBezTo>
                  <a:pt x="13322" y="25973"/>
                  <a:pt x="14885" y="25866"/>
                  <a:pt x="16395" y="25836"/>
                </a:cubicBezTo>
                <a:cubicBezTo>
                  <a:pt x="16642" y="25830"/>
                  <a:pt x="16890" y="25826"/>
                  <a:pt x="17138" y="25826"/>
                </a:cubicBezTo>
                <a:cubicBezTo>
                  <a:pt x="18258" y="25826"/>
                  <a:pt x="19385" y="25901"/>
                  <a:pt x="20487" y="26119"/>
                </a:cubicBezTo>
                <a:cubicBezTo>
                  <a:pt x="22333" y="26484"/>
                  <a:pt x="24155" y="27495"/>
                  <a:pt x="25976" y="27495"/>
                </a:cubicBezTo>
                <a:cubicBezTo>
                  <a:pt x="26779" y="27495"/>
                  <a:pt x="27582" y="27298"/>
                  <a:pt x="28387" y="26762"/>
                </a:cubicBezTo>
                <a:cubicBezTo>
                  <a:pt x="30376" y="25448"/>
                  <a:pt x="31556" y="22937"/>
                  <a:pt x="32126" y="20661"/>
                </a:cubicBezTo>
                <a:cubicBezTo>
                  <a:pt x="32466" y="19315"/>
                  <a:pt x="32733" y="17815"/>
                  <a:pt x="32616" y="16384"/>
                </a:cubicBezTo>
                <a:cubicBezTo>
                  <a:pt x="32466" y="14819"/>
                  <a:pt x="31738" y="13622"/>
                  <a:pt x="30998" y="12292"/>
                </a:cubicBezTo>
                <a:cubicBezTo>
                  <a:pt x="30056" y="10606"/>
                  <a:pt x="29333" y="8803"/>
                  <a:pt x="28827" y="6935"/>
                </a:cubicBezTo>
                <a:cubicBezTo>
                  <a:pt x="28641" y="6276"/>
                  <a:pt x="28387" y="5670"/>
                  <a:pt x="28067" y="5132"/>
                </a:cubicBezTo>
                <a:cubicBezTo>
                  <a:pt x="27477" y="4122"/>
                  <a:pt x="26652" y="3297"/>
                  <a:pt x="25609" y="2622"/>
                </a:cubicBezTo>
                <a:cubicBezTo>
                  <a:pt x="22868" y="874"/>
                  <a:pt x="19358" y="1"/>
                  <a:pt x="16002" y="1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1092008" y="1720653"/>
            <a:ext cx="1047809" cy="2813315"/>
            <a:chOff x="315289" y="3388619"/>
            <a:chExt cx="301276" cy="808958"/>
          </a:xfrm>
        </p:grpSpPr>
        <p:sp>
          <p:nvSpPr>
            <p:cNvPr id="300" name="Google Shape;300;p30"/>
            <p:cNvSpPr/>
            <p:nvPr/>
          </p:nvSpPr>
          <p:spPr>
            <a:xfrm>
              <a:off x="436095" y="4093562"/>
              <a:ext cx="91799" cy="55593"/>
            </a:xfrm>
            <a:custGeom>
              <a:rect b="b" l="l" r="r" t="t"/>
              <a:pathLst>
                <a:path extrusionOk="0" h="1775" w="2931">
                  <a:moveTo>
                    <a:pt x="474" y="1"/>
                  </a:moveTo>
                  <a:cubicBezTo>
                    <a:pt x="474" y="1"/>
                    <a:pt x="1" y="878"/>
                    <a:pt x="118" y="995"/>
                  </a:cubicBezTo>
                  <a:cubicBezTo>
                    <a:pt x="239" y="1113"/>
                    <a:pt x="745" y="1299"/>
                    <a:pt x="995" y="1384"/>
                  </a:cubicBezTo>
                  <a:cubicBezTo>
                    <a:pt x="1250" y="1464"/>
                    <a:pt x="1670" y="1752"/>
                    <a:pt x="2107" y="1768"/>
                  </a:cubicBezTo>
                  <a:cubicBezTo>
                    <a:pt x="2158" y="1772"/>
                    <a:pt x="2208" y="1774"/>
                    <a:pt x="2257" y="1774"/>
                  </a:cubicBezTo>
                  <a:cubicBezTo>
                    <a:pt x="2620" y="1774"/>
                    <a:pt x="2930" y="1658"/>
                    <a:pt x="2798" y="1448"/>
                  </a:cubicBezTo>
                  <a:cubicBezTo>
                    <a:pt x="2645" y="1214"/>
                    <a:pt x="1836" y="640"/>
                    <a:pt x="1735" y="506"/>
                  </a:cubicBezTo>
                  <a:cubicBezTo>
                    <a:pt x="1654" y="373"/>
                    <a:pt x="1719" y="70"/>
                    <a:pt x="1719" y="70"/>
                  </a:cubicBezTo>
                  <a:lnTo>
                    <a:pt x="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435092" y="4092559"/>
              <a:ext cx="91329" cy="57535"/>
            </a:xfrm>
            <a:custGeom>
              <a:rect b="b" l="l" r="r" t="t"/>
              <a:pathLst>
                <a:path extrusionOk="0" h="1837" w="2916">
                  <a:moveTo>
                    <a:pt x="538" y="65"/>
                  </a:moveTo>
                  <a:lnTo>
                    <a:pt x="1719" y="134"/>
                  </a:lnTo>
                  <a:cubicBezTo>
                    <a:pt x="1702" y="235"/>
                    <a:pt x="1666" y="437"/>
                    <a:pt x="1751" y="554"/>
                  </a:cubicBezTo>
                  <a:cubicBezTo>
                    <a:pt x="1787" y="623"/>
                    <a:pt x="1937" y="740"/>
                    <a:pt x="2171" y="943"/>
                  </a:cubicBezTo>
                  <a:cubicBezTo>
                    <a:pt x="2426" y="1145"/>
                    <a:pt x="2713" y="1379"/>
                    <a:pt x="2798" y="1496"/>
                  </a:cubicBezTo>
                  <a:cubicBezTo>
                    <a:pt x="2830" y="1549"/>
                    <a:pt x="2847" y="1581"/>
                    <a:pt x="2830" y="1618"/>
                  </a:cubicBezTo>
                  <a:cubicBezTo>
                    <a:pt x="2778" y="1699"/>
                    <a:pt x="2527" y="1767"/>
                    <a:pt x="2240" y="1767"/>
                  </a:cubicBezTo>
                  <a:lnTo>
                    <a:pt x="2139" y="1767"/>
                  </a:lnTo>
                  <a:cubicBezTo>
                    <a:pt x="1836" y="1751"/>
                    <a:pt x="1533" y="1618"/>
                    <a:pt x="1298" y="1496"/>
                  </a:cubicBezTo>
                  <a:cubicBezTo>
                    <a:pt x="1197" y="1448"/>
                    <a:pt x="1112" y="1416"/>
                    <a:pt x="1043" y="1379"/>
                  </a:cubicBezTo>
                  <a:lnTo>
                    <a:pt x="979" y="1363"/>
                  </a:lnTo>
                  <a:cubicBezTo>
                    <a:pt x="724" y="1262"/>
                    <a:pt x="271" y="1092"/>
                    <a:pt x="170" y="991"/>
                  </a:cubicBezTo>
                  <a:cubicBezTo>
                    <a:pt x="118" y="943"/>
                    <a:pt x="320" y="470"/>
                    <a:pt x="538" y="65"/>
                  </a:cubicBezTo>
                  <a:close/>
                  <a:moveTo>
                    <a:pt x="522" y="1"/>
                  </a:moveTo>
                  <a:cubicBezTo>
                    <a:pt x="506" y="1"/>
                    <a:pt x="490" y="17"/>
                    <a:pt x="490" y="17"/>
                  </a:cubicBezTo>
                  <a:cubicBezTo>
                    <a:pt x="372" y="235"/>
                    <a:pt x="0" y="926"/>
                    <a:pt x="134" y="1044"/>
                  </a:cubicBezTo>
                  <a:cubicBezTo>
                    <a:pt x="219" y="1145"/>
                    <a:pt x="591" y="1278"/>
                    <a:pt x="942" y="1416"/>
                  </a:cubicBezTo>
                  <a:lnTo>
                    <a:pt x="1011" y="1448"/>
                  </a:lnTo>
                  <a:cubicBezTo>
                    <a:pt x="1080" y="1464"/>
                    <a:pt x="1161" y="1517"/>
                    <a:pt x="1262" y="1549"/>
                  </a:cubicBezTo>
                  <a:cubicBezTo>
                    <a:pt x="1516" y="1666"/>
                    <a:pt x="1820" y="1820"/>
                    <a:pt x="2139" y="1836"/>
                  </a:cubicBezTo>
                  <a:lnTo>
                    <a:pt x="2240" y="1836"/>
                  </a:lnTo>
                  <a:cubicBezTo>
                    <a:pt x="2495" y="1836"/>
                    <a:pt x="2814" y="1784"/>
                    <a:pt x="2879" y="1650"/>
                  </a:cubicBezTo>
                  <a:cubicBezTo>
                    <a:pt x="2899" y="1598"/>
                    <a:pt x="2915" y="1549"/>
                    <a:pt x="2863" y="1464"/>
                  </a:cubicBezTo>
                  <a:cubicBezTo>
                    <a:pt x="2762" y="1331"/>
                    <a:pt x="2475" y="1092"/>
                    <a:pt x="2224" y="890"/>
                  </a:cubicBezTo>
                  <a:cubicBezTo>
                    <a:pt x="2022" y="724"/>
                    <a:pt x="1836" y="587"/>
                    <a:pt x="1804" y="522"/>
                  </a:cubicBezTo>
                  <a:cubicBezTo>
                    <a:pt x="1719" y="405"/>
                    <a:pt x="1787" y="118"/>
                    <a:pt x="1787" y="118"/>
                  </a:cubicBezTo>
                  <a:lnTo>
                    <a:pt x="1787" y="81"/>
                  </a:lnTo>
                  <a:cubicBezTo>
                    <a:pt x="1767" y="81"/>
                    <a:pt x="1767" y="65"/>
                    <a:pt x="1751" y="65"/>
                  </a:cubicBezTo>
                  <a:lnTo>
                    <a:pt x="5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39258" y="4119903"/>
              <a:ext cx="88636" cy="29253"/>
            </a:xfrm>
            <a:custGeom>
              <a:rect b="b" l="l" r="r" t="t"/>
              <a:pathLst>
                <a:path extrusionOk="0" h="934" w="2830">
                  <a:moveTo>
                    <a:pt x="17" y="1"/>
                  </a:moveTo>
                  <a:cubicBezTo>
                    <a:pt x="1" y="70"/>
                    <a:pt x="1" y="118"/>
                    <a:pt x="17" y="154"/>
                  </a:cubicBezTo>
                  <a:cubicBezTo>
                    <a:pt x="138" y="272"/>
                    <a:pt x="644" y="458"/>
                    <a:pt x="894" y="543"/>
                  </a:cubicBezTo>
                  <a:cubicBezTo>
                    <a:pt x="1149" y="623"/>
                    <a:pt x="1569" y="911"/>
                    <a:pt x="2006" y="927"/>
                  </a:cubicBezTo>
                  <a:cubicBezTo>
                    <a:pt x="2057" y="931"/>
                    <a:pt x="2107" y="933"/>
                    <a:pt x="2156" y="933"/>
                  </a:cubicBezTo>
                  <a:cubicBezTo>
                    <a:pt x="2519" y="933"/>
                    <a:pt x="2829" y="817"/>
                    <a:pt x="2697" y="607"/>
                  </a:cubicBezTo>
                  <a:lnTo>
                    <a:pt x="2697" y="607"/>
                  </a:lnTo>
                  <a:cubicBezTo>
                    <a:pt x="2503" y="650"/>
                    <a:pt x="2294" y="677"/>
                    <a:pt x="2077" y="677"/>
                  </a:cubicBezTo>
                  <a:cubicBezTo>
                    <a:pt x="1693" y="677"/>
                    <a:pt x="1288" y="592"/>
                    <a:pt x="910" y="357"/>
                  </a:cubicBezTo>
                  <a:cubicBezTo>
                    <a:pt x="474" y="86"/>
                    <a:pt x="154" y="17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38256" y="4118900"/>
              <a:ext cx="88166" cy="31195"/>
            </a:xfrm>
            <a:custGeom>
              <a:rect b="b" l="l" r="r" t="t"/>
              <a:pathLst>
                <a:path extrusionOk="0" h="996" w="2815">
                  <a:moveTo>
                    <a:pt x="69" y="69"/>
                  </a:moveTo>
                  <a:cubicBezTo>
                    <a:pt x="219" y="85"/>
                    <a:pt x="522" y="170"/>
                    <a:pt x="926" y="421"/>
                  </a:cubicBezTo>
                  <a:cubicBezTo>
                    <a:pt x="1282" y="639"/>
                    <a:pt x="1666" y="740"/>
                    <a:pt x="2107" y="740"/>
                  </a:cubicBezTo>
                  <a:cubicBezTo>
                    <a:pt x="2309" y="740"/>
                    <a:pt x="2511" y="724"/>
                    <a:pt x="2713" y="676"/>
                  </a:cubicBezTo>
                  <a:cubicBezTo>
                    <a:pt x="2729" y="708"/>
                    <a:pt x="2729" y="740"/>
                    <a:pt x="2729" y="777"/>
                  </a:cubicBezTo>
                  <a:cubicBezTo>
                    <a:pt x="2677" y="858"/>
                    <a:pt x="2426" y="926"/>
                    <a:pt x="2139" y="926"/>
                  </a:cubicBezTo>
                  <a:lnTo>
                    <a:pt x="2038" y="926"/>
                  </a:lnTo>
                  <a:cubicBezTo>
                    <a:pt x="1735" y="910"/>
                    <a:pt x="1432" y="777"/>
                    <a:pt x="1197" y="655"/>
                  </a:cubicBezTo>
                  <a:cubicBezTo>
                    <a:pt x="1096" y="607"/>
                    <a:pt x="1011" y="575"/>
                    <a:pt x="942" y="538"/>
                  </a:cubicBezTo>
                  <a:lnTo>
                    <a:pt x="878" y="522"/>
                  </a:lnTo>
                  <a:cubicBezTo>
                    <a:pt x="623" y="421"/>
                    <a:pt x="170" y="251"/>
                    <a:pt x="69" y="150"/>
                  </a:cubicBezTo>
                  <a:lnTo>
                    <a:pt x="69" y="69"/>
                  </a:lnTo>
                  <a:close/>
                  <a:moveTo>
                    <a:pt x="49" y="0"/>
                  </a:moveTo>
                  <a:cubicBezTo>
                    <a:pt x="33" y="0"/>
                    <a:pt x="17" y="0"/>
                    <a:pt x="17" y="17"/>
                  </a:cubicBezTo>
                  <a:cubicBezTo>
                    <a:pt x="0" y="118"/>
                    <a:pt x="0" y="170"/>
                    <a:pt x="33" y="203"/>
                  </a:cubicBezTo>
                  <a:cubicBezTo>
                    <a:pt x="118" y="304"/>
                    <a:pt x="490" y="437"/>
                    <a:pt x="841" y="575"/>
                  </a:cubicBezTo>
                  <a:lnTo>
                    <a:pt x="910" y="607"/>
                  </a:lnTo>
                  <a:cubicBezTo>
                    <a:pt x="979" y="623"/>
                    <a:pt x="1060" y="676"/>
                    <a:pt x="1161" y="708"/>
                  </a:cubicBezTo>
                  <a:cubicBezTo>
                    <a:pt x="1415" y="825"/>
                    <a:pt x="1719" y="979"/>
                    <a:pt x="2038" y="995"/>
                  </a:cubicBezTo>
                  <a:lnTo>
                    <a:pt x="2139" y="995"/>
                  </a:lnTo>
                  <a:cubicBezTo>
                    <a:pt x="2394" y="995"/>
                    <a:pt x="2713" y="943"/>
                    <a:pt x="2778" y="809"/>
                  </a:cubicBezTo>
                  <a:cubicBezTo>
                    <a:pt x="2798" y="757"/>
                    <a:pt x="2814" y="708"/>
                    <a:pt x="2762" y="623"/>
                  </a:cubicBezTo>
                  <a:cubicBezTo>
                    <a:pt x="2746" y="607"/>
                    <a:pt x="2729" y="607"/>
                    <a:pt x="2729" y="607"/>
                  </a:cubicBezTo>
                  <a:cubicBezTo>
                    <a:pt x="2511" y="655"/>
                    <a:pt x="2309" y="676"/>
                    <a:pt x="2107" y="676"/>
                  </a:cubicBezTo>
                  <a:cubicBezTo>
                    <a:pt x="1686" y="676"/>
                    <a:pt x="1298" y="575"/>
                    <a:pt x="979" y="352"/>
                  </a:cubicBezTo>
                  <a:cubicBezTo>
                    <a:pt x="522" y="69"/>
                    <a:pt x="170" y="17"/>
                    <a:pt x="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80750" y="4100358"/>
              <a:ext cx="48546" cy="95839"/>
            </a:xfrm>
            <a:custGeom>
              <a:rect b="b" l="l" r="r" t="t"/>
              <a:pathLst>
                <a:path extrusionOk="0" h="3060" w="1550">
                  <a:moveTo>
                    <a:pt x="810" y="1"/>
                  </a:moveTo>
                  <a:cubicBezTo>
                    <a:pt x="510" y="1"/>
                    <a:pt x="134" y="18"/>
                    <a:pt x="134" y="18"/>
                  </a:cubicBezTo>
                  <a:cubicBezTo>
                    <a:pt x="134" y="18"/>
                    <a:pt x="1" y="1417"/>
                    <a:pt x="66" y="1955"/>
                  </a:cubicBezTo>
                  <a:cubicBezTo>
                    <a:pt x="151" y="2481"/>
                    <a:pt x="591" y="3018"/>
                    <a:pt x="874" y="3051"/>
                  </a:cubicBezTo>
                  <a:cubicBezTo>
                    <a:pt x="905" y="3056"/>
                    <a:pt x="937" y="3059"/>
                    <a:pt x="969" y="3059"/>
                  </a:cubicBezTo>
                  <a:cubicBezTo>
                    <a:pt x="1240" y="3059"/>
                    <a:pt x="1549" y="2856"/>
                    <a:pt x="1549" y="2343"/>
                  </a:cubicBezTo>
                  <a:cubicBezTo>
                    <a:pt x="1549" y="1773"/>
                    <a:pt x="1230" y="997"/>
                    <a:pt x="1230" y="762"/>
                  </a:cubicBezTo>
                  <a:cubicBezTo>
                    <a:pt x="1230" y="508"/>
                    <a:pt x="1177" y="103"/>
                    <a:pt x="1177" y="35"/>
                  </a:cubicBezTo>
                  <a:cubicBezTo>
                    <a:pt x="1177" y="9"/>
                    <a:pt x="1011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79623" y="4099387"/>
              <a:ext cx="50676" cy="98188"/>
            </a:xfrm>
            <a:custGeom>
              <a:rect b="b" l="l" r="r" t="t"/>
              <a:pathLst>
                <a:path extrusionOk="0" h="3135" w="1618">
                  <a:moveTo>
                    <a:pt x="809" y="66"/>
                  </a:moveTo>
                  <a:cubicBezTo>
                    <a:pt x="1080" y="66"/>
                    <a:pt x="1165" y="86"/>
                    <a:pt x="1181" y="86"/>
                  </a:cubicBezTo>
                  <a:cubicBezTo>
                    <a:pt x="1197" y="118"/>
                    <a:pt x="1197" y="167"/>
                    <a:pt x="1197" y="235"/>
                  </a:cubicBezTo>
                  <a:cubicBezTo>
                    <a:pt x="1213" y="389"/>
                    <a:pt x="1234" y="623"/>
                    <a:pt x="1234" y="793"/>
                  </a:cubicBezTo>
                  <a:cubicBezTo>
                    <a:pt x="1234" y="894"/>
                    <a:pt x="1282" y="1060"/>
                    <a:pt x="1351" y="1278"/>
                  </a:cubicBezTo>
                  <a:cubicBezTo>
                    <a:pt x="1436" y="1618"/>
                    <a:pt x="1553" y="2022"/>
                    <a:pt x="1553" y="2374"/>
                  </a:cubicBezTo>
                  <a:cubicBezTo>
                    <a:pt x="1553" y="2592"/>
                    <a:pt x="1500" y="2778"/>
                    <a:pt x="1367" y="2916"/>
                  </a:cubicBezTo>
                  <a:cubicBezTo>
                    <a:pt x="1271" y="2999"/>
                    <a:pt x="1138" y="3058"/>
                    <a:pt x="1000" y="3058"/>
                  </a:cubicBezTo>
                  <a:cubicBezTo>
                    <a:pt x="970" y="3058"/>
                    <a:pt x="940" y="3055"/>
                    <a:pt x="910" y="3049"/>
                  </a:cubicBezTo>
                  <a:cubicBezTo>
                    <a:pt x="643" y="3017"/>
                    <a:pt x="223" y="2491"/>
                    <a:pt x="138" y="1970"/>
                  </a:cubicBezTo>
                  <a:cubicBezTo>
                    <a:pt x="69" y="1501"/>
                    <a:pt x="187" y="288"/>
                    <a:pt x="203" y="86"/>
                  </a:cubicBezTo>
                  <a:cubicBezTo>
                    <a:pt x="288" y="86"/>
                    <a:pt x="575" y="66"/>
                    <a:pt x="809" y="66"/>
                  </a:cubicBezTo>
                  <a:close/>
                  <a:moveTo>
                    <a:pt x="809" y="1"/>
                  </a:moveTo>
                  <a:cubicBezTo>
                    <a:pt x="526" y="1"/>
                    <a:pt x="170" y="17"/>
                    <a:pt x="170" y="17"/>
                  </a:cubicBezTo>
                  <a:cubicBezTo>
                    <a:pt x="154" y="17"/>
                    <a:pt x="138" y="33"/>
                    <a:pt x="138" y="49"/>
                  </a:cubicBezTo>
                  <a:cubicBezTo>
                    <a:pt x="138" y="102"/>
                    <a:pt x="1" y="1448"/>
                    <a:pt x="85" y="1986"/>
                  </a:cubicBezTo>
                  <a:cubicBezTo>
                    <a:pt x="170" y="2544"/>
                    <a:pt x="607" y="3082"/>
                    <a:pt x="910" y="3118"/>
                  </a:cubicBezTo>
                  <a:cubicBezTo>
                    <a:pt x="930" y="3134"/>
                    <a:pt x="963" y="3134"/>
                    <a:pt x="995" y="3134"/>
                  </a:cubicBezTo>
                  <a:cubicBezTo>
                    <a:pt x="1149" y="3134"/>
                    <a:pt x="1298" y="3065"/>
                    <a:pt x="1416" y="2948"/>
                  </a:cubicBezTo>
                  <a:cubicBezTo>
                    <a:pt x="1553" y="2815"/>
                    <a:pt x="1618" y="2613"/>
                    <a:pt x="1618" y="2374"/>
                  </a:cubicBezTo>
                  <a:cubicBezTo>
                    <a:pt x="1618" y="2022"/>
                    <a:pt x="1500" y="1602"/>
                    <a:pt x="1416" y="1262"/>
                  </a:cubicBezTo>
                  <a:cubicBezTo>
                    <a:pt x="1351" y="1060"/>
                    <a:pt x="1298" y="874"/>
                    <a:pt x="1298" y="793"/>
                  </a:cubicBezTo>
                  <a:cubicBezTo>
                    <a:pt x="1298" y="623"/>
                    <a:pt x="1282" y="389"/>
                    <a:pt x="1266" y="219"/>
                  </a:cubicBezTo>
                  <a:cubicBezTo>
                    <a:pt x="1266" y="150"/>
                    <a:pt x="1250" y="86"/>
                    <a:pt x="1250" y="66"/>
                  </a:cubicBezTo>
                  <a:cubicBezTo>
                    <a:pt x="1250" y="33"/>
                    <a:pt x="1250" y="1"/>
                    <a:pt x="8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82285" y="4151067"/>
              <a:ext cx="47011" cy="45132"/>
            </a:xfrm>
            <a:custGeom>
              <a:rect b="b" l="l" r="r" t="t"/>
              <a:pathLst>
                <a:path extrusionOk="0" h="1441" w="1501">
                  <a:moveTo>
                    <a:pt x="0" y="0"/>
                  </a:moveTo>
                  <a:cubicBezTo>
                    <a:pt x="0" y="118"/>
                    <a:pt x="17" y="235"/>
                    <a:pt x="17" y="336"/>
                  </a:cubicBezTo>
                  <a:cubicBezTo>
                    <a:pt x="102" y="862"/>
                    <a:pt x="542" y="1399"/>
                    <a:pt x="825" y="1432"/>
                  </a:cubicBezTo>
                  <a:cubicBezTo>
                    <a:pt x="856" y="1437"/>
                    <a:pt x="888" y="1440"/>
                    <a:pt x="920" y="1440"/>
                  </a:cubicBezTo>
                  <a:cubicBezTo>
                    <a:pt x="1191" y="1440"/>
                    <a:pt x="1500" y="1237"/>
                    <a:pt x="1500" y="724"/>
                  </a:cubicBezTo>
                  <a:cubicBezTo>
                    <a:pt x="1500" y="639"/>
                    <a:pt x="1500" y="558"/>
                    <a:pt x="1484" y="473"/>
                  </a:cubicBezTo>
                  <a:cubicBezTo>
                    <a:pt x="1436" y="767"/>
                    <a:pt x="1320" y="1104"/>
                    <a:pt x="922" y="1104"/>
                  </a:cubicBezTo>
                  <a:cubicBezTo>
                    <a:pt x="887" y="1104"/>
                    <a:pt x="849" y="1102"/>
                    <a:pt x="809" y="1096"/>
                  </a:cubicBezTo>
                  <a:cubicBezTo>
                    <a:pt x="271" y="1011"/>
                    <a:pt x="69" y="25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81283" y="4150065"/>
              <a:ext cx="49016" cy="47512"/>
            </a:xfrm>
            <a:custGeom>
              <a:rect b="b" l="l" r="r" t="t"/>
              <a:pathLst>
                <a:path extrusionOk="0" h="1517" w="1565">
                  <a:moveTo>
                    <a:pt x="85" y="336"/>
                  </a:moveTo>
                  <a:cubicBezTo>
                    <a:pt x="202" y="655"/>
                    <a:pt x="437" y="1096"/>
                    <a:pt x="841" y="1160"/>
                  </a:cubicBezTo>
                  <a:lnTo>
                    <a:pt x="958" y="1160"/>
                  </a:lnTo>
                  <a:cubicBezTo>
                    <a:pt x="1298" y="1160"/>
                    <a:pt x="1431" y="926"/>
                    <a:pt x="1500" y="724"/>
                  </a:cubicBezTo>
                  <a:lnTo>
                    <a:pt x="1500" y="756"/>
                  </a:lnTo>
                  <a:cubicBezTo>
                    <a:pt x="1500" y="974"/>
                    <a:pt x="1447" y="1160"/>
                    <a:pt x="1314" y="1298"/>
                  </a:cubicBezTo>
                  <a:cubicBezTo>
                    <a:pt x="1218" y="1381"/>
                    <a:pt x="1085" y="1440"/>
                    <a:pt x="947" y="1440"/>
                  </a:cubicBezTo>
                  <a:cubicBezTo>
                    <a:pt x="917" y="1440"/>
                    <a:pt x="887" y="1437"/>
                    <a:pt x="857" y="1431"/>
                  </a:cubicBezTo>
                  <a:cubicBezTo>
                    <a:pt x="590" y="1399"/>
                    <a:pt x="170" y="873"/>
                    <a:pt x="85" y="352"/>
                  </a:cubicBezTo>
                  <a:lnTo>
                    <a:pt x="85" y="336"/>
                  </a:lnTo>
                  <a:close/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166"/>
                    <a:pt x="16" y="287"/>
                    <a:pt x="32" y="368"/>
                  </a:cubicBezTo>
                  <a:cubicBezTo>
                    <a:pt x="117" y="926"/>
                    <a:pt x="554" y="1464"/>
                    <a:pt x="857" y="1500"/>
                  </a:cubicBezTo>
                  <a:cubicBezTo>
                    <a:pt x="877" y="1516"/>
                    <a:pt x="910" y="1516"/>
                    <a:pt x="942" y="1516"/>
                  </a:cubicBezTo>
                  <a:cubicBezTo>
                    <a:pt x="1096" y="1516"/>
                    <a:pt x="1245" y="1447"/>
                    <a:pt x="1363" y="1330"/>
                  </a:cubicBezTo>
                  <a:cubicBezTo>
                    <a:pt x="1500" y="1197"/>
                    <a:pt x="1565" y="995"/>
                    <a:pt x="1565" y="756"/>
                  </a:cubicBezTo>
                  <a:cubicBezTo>
                    <a:pt x="1565" y="671"/>
                    <a:pt x="1565" y="590"/>
                    <a:pt x="1549" y="505"/>
                  </a:cubicBezTo>
                  <a:cubicBezTo>
                    <a:pt x="1549" y="489"/>
                    <a:pt x="1532" y="469"/>
                    <a:pt x="1516" y="469"/>
                  </a:cubicBezTo>
                  <a:cubicBezTo>
                    <a:pt x="1516" y="469"/>
                    <a:pt x="1500" y="489"/>
                    <a:pt x="1484" y="505"/>
                  </a:cubicBezTo>
                  <a:cubicBezTo>
                    <a:pt x="1408" y="912"/>
                    <a:pt x="1237" y="1103"/>
                    <a:pt x="946" y="1103"/>
                  </a:cubicBezTo>
                  <a:cubicBezTo>
                    <a:pt x="913" y="1103"/>
                    <a:pt x="878" y="1101"/>
                    <a:pt x="841" y="1096"/>
                  </a:cubicBezTo>
                  <a:cubicBezTo>
                    <a:pt x="336" y="1011"/>
                    <a:pt x="117" y="251"/>
                    <a:pt x="69" y="32"/>
                  </a:cubicBezTo>
                  <a:cubicBezTo>
                    <a:pt x="69" y="16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81784" y="3734842"/>
              <a:ext cx="204269" cy="381666"/>
            </a:xfrm>
            <a:custGeom>
              <a:rect b="b" l="l" r="r" t="t"/>
              <a:pathLst>
                <a:path extrusionOk="0" h="12186" w="6522">
                  <a:moveTo>
                    <a:pt x="372" y="0"/>
                  </a:moveTo>
                  <a:lnTo>
                    <a:pt x="33" y="1177"/>
                  </a:lnTo>
                  <a:lnTo>
                    <a:pt x="724" y="7055"/>
                  </a:lnTo>
                  <a:cubicBezTo>
                    <a:pt x="724" y="7055"/>
                    <a:pt x="437" y="8288"/>
                    <a:pt x="356" y="8927"/>
                  </a:cubicBezTo>
                  <a:cubicBezTo>
                    <a:pt x="271" y="9566"/>
                    <a:pt x="0" y="11874"/>
                    <a:pt x="0" y="11874"/>
                  </a:cubicBezTo>
                  <a:cubicBezTo>
                    <a:pt x="0" y="11874"/>
                    <a:pt x="85" y="12044"/>
                    <a:pt x="388" y="12145"/>
                  </a:cubicBezTo>
                  <a:cubicBezTo>
                    <a:pt x="477" y="12173"/>
                    <a:pt x="571" y="12186"/>
                    <a:pt x="661" y="12186"/>
                  </a:cubicBezTo>
                  <a:cubicBezTo>
                    <a:pt x="894" y="12186"/>
                    <a:pt x="1108" y="12102"/>
                    <a:pt x="1181" y="11992"/>
                  </a:cubicBezTo>
                  <a:cubicBezTo>
                    <a:pt x="1282" y="11858"/>
                    <a:pt x="1383" y="11603"/>
                    <a:pt x="1399" y="11486"/>
                  </a:cubicBezTo>
                  <a:cubicBezTo>
                    <a:pt x="1415" y="11353"/>
                    <a:pt x="2697" y="7645"/>
                    <a:pt x="2762" y="7342"/>
                  </a:cubicBezTo>
                  <a:cubicBezTo>
                    <a:pt x="2814" y="7039"/>
                    <a:pt x="2847" y="6416"/>
                    <a:pt x="2847" y="6315"/>
                  </a:cubicBezTo>
                  <a:cubicBezTo>
                    <a:pt x="2847" y="6214"/>
                    <a:pt x="2883" y="3251"/>
                    <a:pt x="2883" y="3251"/>
                  </a:cubicBezTo>
                  <a:lnTo>
                    <a:pt x="4464" y="6736"/>
                  </a:lnTo>
                  <a:cubicBezTo>
                    <a:pt x="4464" y="6736"/>
                    <a:pt x="3825" y="7411"/>
                    <a:pt x="3671" y="7884"/>
                  </a:cubicBezTo>
                  <a:cubicBezTo>
                    <a:pt x="3506" y="8369"/>
                    <a:pt x="2341" y="11118"/>
                    <a:pt x="2325" y="11167"/>
                  </a:cubicBezTo>
                  <a:cubicBezTo>
                    <a:pt x="2309" y="11236"/>
                    <a:pt x="2155" y="11486"/>
                    <a:pt x="2155" y="11486"/>
                  </a:cubicBezTo>
                  <a:cubicBezTo>
                    <a:pt x="2155" y="11486"/>
                    <a:pt x="2580" y="11624"/>
                    <a:pt x="2814" y="11672"/>
                  </a:cubicBezTo>
                  <a:cubicBezTo>
                    <a:pt x="2920" y="11686"/>
                    <a:pt x="3042" y="11691"/>
                    <a:pt x="3151" y="11691"/>
                  </a:cubicBezTo>
                  <a:cubicBezTo>
                    <a:pt x="3300" y="11691"/>
                    <a:pt x="3425" y="11682"/>
                    <a:pt x="3453" y="11672"/>
                  </a:cubicBezTo>
                  <a:cubicBezTo>
                    <a:pt x="3453" y="11672"/>
                    <a:pt x="3692" y="11320"/>
                    <a:pt x="3740" y="11219"/>
                  </a:cubicBezTo>
                  <a:cubicBezTo>
                    <a:pt x="3772" y="11151"/>
                    <a:pt x="6384" y="7278"/>
                    <a:pt x="6437" y="7055"/>
                  </a:cubicBezTo>
                  <a:cubicBezTo>
                    <a:pt x="6501" y="6853"/>
                    <a:pt x="6522" y="6720"/>
                    <a:pt x="6501" y="6368"/>
                  </a:cubicBezTo>
                  <a:cubicBezTo>
                    <a:pt x="6485" y="6012"/>
                    <a:pt x="5123" y="1128"/>
                    <a:pt x="5123" y="991"/>
                  </a:cubicBezTo>
                  <a:cubicBezTo>
                    <a:pt x="5123" y="841"/>
                    <a:pt x="4820" y="166"/>
                    <a:pt x="4820" y="166"/>
                  </a:cubicBezTo>
                  <a:cubicBezTo>
                    <a:pt x="4820" y="166"/>
                    <a:pt x="2992" y="327"/>
                    <a:pt x="2218" y="327"/>
                  </a:cubicBezTo>
                  <a:cubicBezTo>
                    <a:pt x="2125" y="327"/>
                    <a:pt x="2047" y="325"/>
                    <a:pt x="1989" y="320"/>
                  </a:cubicBezTo>
                  <a:cubicBezTo>
                    <a:pt x="1468" y="251"/>
                    <a:pt x="372" y="0"/>
                    <a:pt x="37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80750" y="3733683"/>
              <a:ext cx="206305" cy="383576"/>
            </a:xfrm>
            <a:custGeom>
              <a:rect b="b" l="l" r="r" t="t"/>
              <a:pathLst>
                <a:path extrusionOk="0" h="12247" w="6587">
                  <a:moveTo>
                    <a:pt x="421" y="86"/>
                  </a:moveTo>
                  <a:cubicBezTo>
                    <a:pt x="607" y="118"/>
                    <a:pt x="1549" y="320"/>
                    <a:pt x="2022" y="389"/>
                  </a:cubicBezTo>
                  <a:lnTo>
                    <a:pt x="2326" y="389"/>
                  </a:lnTo>
                  <a:cubicBezTo>
                    <a:pt x="3066" y="389"/>
                    <a:pt x="4614" y="256"/>
                    <a:pt x="4816" y="239"/>
                  </a:cubicBezTo>
                  <a:cubicBezTo>
                    <a:pt x="4917" y="441"/>
                    <a:pt x="5119" y="910"/>
                    <a:pt x="5119" y="1028"/>
                  </a:cubicBezTo>
                  <a:cubicBezTo>
                    <a:pt x="5119" y="1096"/>
                    <a:pt x="5305" y="1804"/>
                    <a:pt x="5645" y="3049"/>
                  </a:cubicBezTo>
                  <a:cubicBezTo>
                    <a:pt x="6013" y="4448"/>
                    <a:pt x="6486" y="6203"/>
                    <a:pt x="6502" y="6405"/>
                  </a:cubicBezTo>
                  <a:cubicBezTo>
                    <a:pt x="6518" y="6757"/>
                    <a:pt x="6502" y="6890"/>
                    <a:pt x="6433" y="7092"/>
                  </a:cubicBezTo>
                  <a:cubicBezTo>
                    <a:pt x="6401" y="7230"/>
                    <a:pt x="5055" y="9267"/>
                    <a:pt x="4331" y="10347"/>
                  </a:cubicBezTo>
                  <a:cubicBezTo>
                    <a:pt x="3906" y="10986"/>
                    <a:pt x="3757" y="11220"/>
                    <a:pt x="3741" y="11236"/>
                  </a:cubicBezTo>
                  <a:cubicBezTo>
                    <a:pt x="3704" y="11337"/>
                    <a:pt x="3522" y="11608"/>
                    <a:pt x="3470" y="11677"/>
                  </a:cubicBezTo>
                  <a:cubicBezTo>
                    <a:pt x="3437" y="11677"/>
                    <a:pt x="3336" y="11693"/>
                    <a:pt x="3199" y="11693"/>
                  </a:cubicBezTo>
                  <a:cubicBezTo>
                    <a:pt x="3098" y="11693"/>
                    <a:pt x="2981" y="11693"/>
                    <a:pt x="2863" y="11677"/>
                  </a:cubicBezTo>
                  <a:cubicBezTo>
                    <a:pt x="2661" y="11640"/>
                    <a:pt x="2358" y="11539"/>
                    <a:pt x="2241" y="11507"/>
                  </a:cubicBezTo>
                  <a:cubicBezTo>
                    <a:pt x="2289" y="11422"/>
                    <a:pt x="2374" y="11273"/>
                    <a:pt x="2390" y="11220"/>
                  </a:cubicBezTo>
                  <a:cubicBezTo>
                    <a:pt x="2390" y="11204"/>
                    <a:pt x="2512" y="10953"/>
                    <a:pt x="2629" y="10630"/>
                  </a:cubicBezTo>
                  <a:cubicBezTo>
                    <a:pt x="2997" y="9756"/>
                    <a:pt x="3623" y="8273"/>
                    <a:pt x="3741" y="7937"/>
                  </a:cubicBezTo>
                  <a:cubicBezTo>
                    <a:pt x="3890" y="7480"/>
                    <a:pt x="4513" y="6789"/>
                    <a:pt x="4513" y="6789"/>
                  </a:cubicBezTo>
                  <a:cubicBezTo>
                    <a:pt x="4533" y="6773"/>
                    <a:pt x="4533" y="6757"/>
                    <a:pt x="4533" y="6757"/>
                  </a:cubicBezTo>
                  <a:lnTo>
                    <a:pt x="2948" y="3272"/>
                  </a:lnTo>
                  <a:cubicBezTo>
                    <a:pt x="2932" y="3251"/>
                    <a:pt x="2916" y="3251"/>
                    <a:pt x="2916" y="3251"/>
                  </a:cubicBezTo>
                  <a:cubicBezTo>
                    <a:pt x="2896" y="3251"/>
                    <a:pt x="2880" y="3272"/>
                    <a:pt x="2880" y="3288"/>
                  </a:cubicBezTo>
                  <a:cubicBezTo>
                    <a:pt x="2880" y="3320"/>
                    <a:pt x="2847" y="6251"/>
                    <a:pt x="2847" y="6352"/>
                  </a:cubicBezTo>
                  <a:cubicBezTo>
                    <a:pt x="2847" y="6470"/>
                    <a:pt x="2815" y="7076"/>
                    <a:pt x="2762" y="7379"/>
                  </a:cubicBezTo>
                  <a:cubicBezTo>
                    <a:pt x="2730" y="7549"/>
                    <a:pt x="2257" y="8911"/>
                    <a:pt x="1905" y="10007"/>
                  </a:cubicBezTo>
                  <a:cubicBezTo>
                    <a:pt x="1602" y="10901"/>
                    <a:pt x="1416" y="11459"/>
                    <a:pt x="1400" y="11507"/>
                  </a:cubicBezTo>
                  <a:cubicBezTo>
                    <a:pt x="1380" y="11624"/>
                    <a:pt x="1279" y="11879"/>
                    <a:pt x="1177" y="12012"/>
                  </a:cubicBezTo>
                  <a:cubicBezTo>
                    <a:pt x="1113" y="12114"/>
                    <a:pt x="894" y="12182"/>
                    <a:pt x="692" y="12182"/>
                  </a:cubicBezTo>
                  <a:cubicBezTo>
                    <a:pt x="607" y="12182"/>
                    <a:pt x="522" y="12166"/>
                    <a:pt x="438" y="12146"/>
                  </a:cubicBezTo>
                  <a:cubicBezTo>
                    <a:pt x="187" y="12065"/>
                    <a:pt x="86" y="11928"/>
                    <a:pt x="66" y="11895"/>
                  </a:cubicBezTo>
                  <a:cubicBezTo>
                    <a:pt x="86" y="11725"/>
                    <a:pt x="337" y="9571"/>
                    <a:pt x="421" y="8964"/>
                  </a:cubicBezTo>
                  <a:cubicBezTo>
                    <a:pt x="506" y="8341"/>
                    <a:pt x="793" y="7112"/>
                    <a:pt x="793" y="7112"/>
                  </a:cubicBezTo>
                  <a:lnTo>
                    <a:pt x="793" y="7092"/>
                  </a:lnTo>
                  <a:lnTo>
                    <a:pt x="118" y="1214"/>
                  </a:lnTo>
                  <a:lnTo>
                    <a:pt x="421" y="86"/>
                  </a:lnTo>
                  <a:close/>
                  <a:moveTo>
                    <a:pt x="405" y="1"/>
                  </a:moveTo>
                  <a:cubicBezTo>
                    <a:pt x="389" y="1"/>
                    <a:pt x="369" y="17"/>
                    <a:pt x="369" y="37"/>
                  </a:cubicBezTo>
                  <a:lnTo>
                    <a:pt x="49" y="1198"/>
                  </a:lnTo>
                  <a:lnTo>
                    <a:pt x="33" y="1214"/>
                  </a:lnTo>
                  <a:lnTo>
                    <a:pt x="725" y="7092"/>
                  </a:lnTo>
                  <a:cubicBezTo>
                    <a:pt x="692" y="7177"/>
                    <a:pt x="421" y="8358"/>
                    <a:pt x="353" y="8964"/>
                  </a:cubicBezTo>
                  <a:cubicBezTo>
                    <a:pt x="268" y="9587"/>
                    <a:pt x="1" y="11879"/>
                    <a:pt x="1" y="11911"/>
                  </a:cubicBezTo>
                  <a:lnTo>
                    <a:pt x="1" y="11928"/>
                  </a:lnTo>
                  <a:cubicBezTo>
                    <a:pt x="1" y="11928"/>
                    <a:pt x="102" y="12097"/>
                    <a:pt x="421" y="12215"/>
                  </a:cubicBezTo>
                  <a:cubicBezTo>
                    <a:pt x="506" y="12231"/>
                    <a:pt x="591" y="12247"/>
                    <a:pt x="692" y="12247"/>
                  </a:cubicBezTo>
                  <a:cubicBezTo>
                    <a:pt x="927" y="12247"/>
                    <a:pt x="1145" y="12166"/>
                    <a:pt x="1230" y="12045"/>
                  </a:cubicBezTo>
                  <a:cubicBezTo>
                    <a:pt x="1347" y="11895"/>
                    <a:pt x="1448" y="11640"/>
                    <a:pt x="1464" y="11523"/>
                  </a:cubicBezTo>
                  <a:cubicBezTo>
                    <a:pt x="1481" y="11475"/>
                    <a:pt x="1703" y="10767"/>
                    <a:pt x="1954" y="10023"/>
                  </a:cubicBezTo>
                  <a:cubicBezTo>
                    <a:pt x="2326" y="8932"/>
                    <a:pt x="2778" y="7565"/>
                    <a:pt x="2831" y="7395"/>
                  </a:cubicBezTo>
                  <a:cubicBezTo>
                    <a:pt x="2880" y="7076"/>
                    <a:pt x="2916" y="6470"/>
                    <a:pt x="2916" y="6352"/>
                  </a:cubicBezTo>
                  <a:cubicBezTo>
                    <a:pt x="2916" y="6267"/>
                    <a:pt x="2932" y="4044"/>
                    <a:pt x="2948" y="3437"/>
                  </a:cubicBezTo>
                  <a:lnTo>
                    <a:pt x="4464" y="6757"/>
                  </a:lnTo>
                  <a:cubicBezTo>
                    <a:pt x="4363" y="6874"/>
                    <a:pt x="3826" y="7480"/>
                    <a:pt x="3672" y="7921"/>
                  </a:cubicBezTo>
                  <a:cubicBezTo>
                    <a:pt x="3555" y="8257"/>
                    <a:pt x="2916" y="9789"/>
                    <a:pt x="2576" y="10614"/>
                  </a:cubicBezTo>
                  <a:cubicBezTo>
                    <a:pt x="2411" y="11002"/>
                    <a:pt x="2342" y="11188"/>
                    <a:pt x="2326" y="11204"/>
                  </a:cubicBezTo>
                  <a:cubicBezTo>
                    <a:pt x="2309" y="11256"/>
                    <a:pt x="2208" y="11438"/>
                    <a:pt x="2172" y="11507"/>
                  </a:cubicBezTo>
                  <a:cubicBezTo>
                    <a:pt x="2156" y="11507"/>
                    <a:pt x="2156" y="11523"/>
                    <a:pt x="2156" y="11523"/>
                  </a:cubicBezTo>
                  <a:cubicBezTo>
                    <a:pt x="2172" y="11539"/>
                    <a:pt x="2172" y="11539"/>
                    <a:pt x="2188" y="11560"/>
                  </a:cubicBezTo>
                  <a:cubicBezTo>
                    <a:pt x="2208" y="11560"/>
                    <a:pt x="2592" y="11693"/>
                    <a:pt x="2847" y="11742"/>
                  </a:cubicBezTo>
                  <a:cubicBezTo>
                    <a:pt x="2964" y="11762"/>
                    <a:pt x="3098" y="11762"/>
                    <a:pt x="3199" y="11762"/>
                  </a:cubicBezTo>
                  <a:cubicBezTo>
                    <a:pt x="3336" y="11762"/>
                    <a:pt x="3470" y="11742"/>
                    <a:pt x="3502" y="11742"/>
                  </a:cubicBezTo>
                  <a:lnTo>
                    <a:pt x="3522" y="11725"/>
                  </a:lnTo>
                  <a:cubicBezTo>
                    <a:pt x="3539" y="11709"/>
                    <a:pt x="3757" y="11374"/>
                    <a:pt x="3805" y="11273"/>
                  </a:cubicBezTo>
                  <a:cubicBezTo>
                    <a:pt x="3826" y="11236"/>
                    <a:pt x="4076" y="10868"/>
                    <a:pt x="4379" y="10379"/>
                  </a:cubicBezTo>
                  <a:cubicBezTo>
                    <a:pt x="5443" y="8810"/>
                    <a:pt x="6470" y="7246"/>
                    <a:pt x="6502" y="7112"/>
                  </a:cubicBezTo>
                  <a:cubicBezTo>
                    <a:pt x="6571" y="6910"/>
                    <a:pt x="6587" y="6757"/>
                    <a:pt x="6571" y="6405"/>
                  </a:cubicBezTo>
                  <a:cubicBezTo>
                    <a:pt x="6555" y="6203"/>
                    <a:pt x="6114" y="4517"/>
                    <a:pt x="5710" y="3033"/>
                  </a:cubicBezTo>
                  <a:cubicBezTo>
                    <a:pt x="5443" y="2022"/>
                    <a:pt x="5188" y="1096"/>
                    <a:pt x="5188" y="1028"/>
                  </a:cubicBezTo>
                  <a:cubicBezTo>
                    <a:pt x="5188" y="878"/>
                    <a:pt x="4901" y="256"/>
                    <a:pt x="4885" y="187"/>
                  </a:cubicBezTo>
                  <a:cubicBezTo>
                    <a:pt x="4869" y="171"/>
                    <a:pt x="4853" y="171"/>
                    <a:pt x="4853" y="171"/>
                  </a:cubicBezTo>
                  <a:cubicBezTo>
                    <a:pt x="4836" y="171"/>
                    <a:pt x="3118" y="320"/>
                    <a:pt x="2326" y="320"/>
                  </a:cubicBezTo>
                  <a:lnTo>
                    <a:pt x="2039" y="320"/>
                  </a:lnTo>
                  <a:cubicBezTo>
                    <a:pt x="1501" y="256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437253" y="3510552"/>
              <a:ext cx="87007" cy="251092"/>
            </a:xfrm>
            <a:custGeom>
              <a:rect b="b" l="l" r="r" t="t"/>
              <a:pathLst>
                <a:path extrusionOk="0" h="8017" w="2778">
                  <a:moveTo>
                    <a:pt x="605" y="0"/>
                  </a:moveTo>
                  <a:cubicBezTo>
                    <a:pt x="552" y="0"/>
                    <a:pt x="522" y="1"/>
                    <a:pt x="522" y="1"/>
                  </a:cubicBezTo>
                  <a:lnTo>
                    <a:pt x="0" y="454"/>
                  </a:lnTo>
                  <a:lnTo>
                    <a:pt x="150" y="7768"/>
                  </a:lnTo>
                  <a:cubicBezTo>
                    <a:pt x="150" y="7768"/>
                    <a:pt x="533" y="8016"/>
                    <a:pt x="1137" y="8016"/>
                  </a:cubicBezTo>
                  <a:cubicBezTo>
                    <a:pt x="1303" y="8016"/>
                    <a:pt x="1486" y="7998"/>
                    <a:pt x="1682" y="7950"/>
                  </a:cubicBezTo>
                  <a:cubicBezTo>
                    <a:pt x="2592" y="7747"/>
                    <a:pt x="2778" y="7565"/>
                    <a:pt x="2778" y="7565"/>
                  </a:cubicBezTo>
                  <a:lnTo>
                    <a:pt x="2660" y="438"/>
                  </a:lnTo>
                  <a:cubicBezTo>
                    <a:pt x="2660" y="438"/>
                    <a:pt x="1921" y="167"/>
                    <a:pt x="1480" y="86"/>
                  </a:cubicBezTo>
                  <a:cubicBezTo>
                    <a:pt x="1149" y="9"/>
                    <a:pt x="770" y="0"/>
                    <a:pt x="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436095" y="3509424"/>
              <a:ext cx="89168" cy="253285"/>
            </a:xfrm>
            <a:custGeom>
              <a:rect b="b" l="l" r="r" t="t"/>
              <a:pathLst>
                <a:path extrusionOk="0" h="8087" w="2847">
                  <a:moveTo>
                    <a:pt x="692" y="69"/>
                  </a:moveTo>
                  <a:cubicBezTo>
                    <a:pt x="862" y="69"/>
                    <a:pt x="1214" y="86"/>
                    <a:pt x="1501" y="154"/>
                  </a:cubicBezTo>
                  <a:cubicBezTo>
                    <a:pt x="1889" y="239"/>
                    <a:pt x="2544" y="458"/>
                    <a:pt x="2665" y="490"/>
                  </a:cubicBezTo>
                  <a:lnTo>
                    <a:pt x="2782" y="7581"/>
                  </a:lnTo>
                  <a:cubicBezTo>
                    <a:pt x="2730" y="7618"/>
                    <a:pt x="2495" y="7783"/>
                    <a:pt x="1719" y="7953"/>
                  </a:cubicBezTo>
                  <a:cubicBezTo>
                    <a:pt x="1553" y="8006"/>
                    <a:pt x="1367" y="8022"/>
                    <a:pt x="1197" y="8022"/>
                  </a:cubicBezTo>
                  <a:cubicBezTo>
                    <a:pt x="660" y="8022"/>
                    <a:pt x="288" y="7820"/>
                    <a:pt x="219" y="7783"/>
                  </a:cubicBezTo>
                  <a:lnTo>
                    <a:pt x="69" y="506"/>
                  </a:lnTo>
                  <a:lnTo>
                    <a:pt x="575" y="69"/>
                  </a:lnTo>
                  <a:close/>
                  <a:moveTo>
                    <a:pt x="559" y="1"/>
                  </a:moveTo>
                  <a:cubicBezTo>
                    <a:pt x="542" y="1"/>
                    <a:pt x="542" y="1"/>
                    <a:pt x="542" y="21"/>
                  </a:cubicBezTo>
                  <a:lnTo>
                    <a:pt x="17" y="474"/>
                  </a:lnTo>
                  <a:cubicBezTo>
                    <a:pt x="1" y="474"/>
                    <a:pt x="1" y="490"/>
                    <a:pt x="1" y="490"/>
                  </a:cubicBezTo>
                  <a:lnTo>
                    <a:pt x="154" y="7804"/>
                  </a:lnTo>
                  <a:cubicBezTo>
                    <a:pt x="154" y="7820"/>
                    <a:pt x="154" y="7820"/>
                    <a:pt x="171" y="7836"/>
                  </a:cubicBezTo>
                  <a:cubicBezTo>
                    <a:pt x="187" y="7836"/>
                    <a:pt x="575" y="8087"/>
                    <a:pt x="1197" y="8087"/>
                  </a:cubicBezTo>
                  <a:cubicBezTo>
                    <a:pt x="1383" y="8087"/>
                    <a:pt x="1553" y="8070"/>
                    <a:pt x="1735" y="8022"/>
                  </a:cubicBezTo>
                  <a:cubicBezTo>
                    <a:pt x="2645" y="7820"/>
                    <a:pt x="2831" y="7634"/>
                    <a:pt x="2831" y="7618"/>
                  </a:cubicBezTo>
                  <a:cubicBezTo>
                    <a:pt x="2847" y="7618"/>
                    <a:pt x="2847" y="7618"/>
                    <a:pt x="2847" y="7601"/>
                  </a:cubicBezTo>
                  <a:lnTo>
                    <a:pt x="2730" y="474"/>
                  </a:lnTo>
                  <a:cubicBezTo>
                    <a:pt x="2730" y="458"/>
                    <a:pt x="2730" y="441"/>
                    <a:pt x="2714" y="441"/>
                  </a:cubicBezTo>
                  <a:cubicBezTo>
                    <a:pt x="2697" y="441"/>
                    <a:pt x="1958" y="171"/>
                    <a:pt x="1517" y="86"/>
                  </a:cubicBezTo>
                  <a:cubicBezTo>
                    <a:pt x="1214" y="21"/>
                    <a:pt x="862" y="1"/>
                    <a:pt x="69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12079" y="3518914"/>
              <a:ext cx="96152" cy="272296"/>
            </a:xfrm>
            <a:custGeom>
              <a:rect b="b" l="l" r="r" t="t"/>
              <a:pathLst>
                <a:path extrusionOk="0" h="8694" w="3070">
                  <a:moveTo>
                    <a:pt x="154" y="1"/>
                  </a:moveTo>
                  <a:lnTo>
                    <a:pt x="1" y="2326"/>
                  </a:lnTo>
                  <a:lnTo>
                    <a:pt x="1" y="8693"/>
                  </a:lnTo>
                  <a:cubicBezTo>
                    <a:pt x="1" y="8693"/>
                    <a:pt x="340" y="8677"/>
                    <a:pt x="845" y="8592"/>
                  </a:cubicBezTo>
                  <a:cubicBezTo>
                    <a:pt x="1331" y="8511"/>
                    <a:pt x="1468" y="8309"/>
                    <a:pt x="1468" y="8309"/>
                  </a:cubicBezTo>
                  <a:cubicBezTo>
                    <a:pt x="1468" y="8309"/>
                    <a:pt x="1112" y="6639"/>
                    <a:pt x="1112" y="6235"/>
                  </a:cubicBezTo>
                  <a:cubicBezTo>
                    <a:pt x="1112" y="5815"/>
                    <a:pt x="1129" y="5358"/>
                    <a:pt x="1129" y="5358"/>
                  </a:cubicBezTo>
                  <a:cubicBezTo>
                    <a:pt x="1129" y="5358"/>
                    <a:pt x="1602" y="5900"/>
                    <a:pt x="1856" y="6049"/>
                  </a:cubicBezTo>
                  <a:cubicBezTo>
                    <a:pt x="1924" y="6087"/>
                    <a:pt x="2012" y="6109"/>
                    <a:pt x="2109" y="6109"/>
                  </a:cubicBezTo>
                  <a:cubicBezTo>
                    <a:pt x="2368" y="6109"/>
                    <a:pt x="2688" y="5949"/>
                    <a:pt x="2847" y="5495"/>
                  </a:cubicBezTo>
                  <a:cubicBezTo>
                    <a:pt x="3069" y="4873"/>
                    <a:pt x="2831" y="4266"/>
                    <a:pt x="2665" y="3911"/>
                  </a:cubicBezTo>
                  <a:cubicBezTo>
                    <a:pt x="2495" y="3575"/>
                    <a:pt x="2123" y="2245"/>
                    <a:pt x="2038" y="1820"/>
                  </a:cubicBezTo>
                  <a:cubicBezTo>
                    <a:pt x="1957" y="1416"/>
                    <a:pt x="1921" y="894"/>
                    <a:pt x="1735" y="676"/>
                  </a:cubicBezTo>
                  <a:cubicBezTo>
                    <a:pt x="1553" y="474"/>
                    <a:pt x="607" y="155"/>
                    <a:pt x="506" y="102"/>
                  </a:cubicBezTo>
                  <a:cubicBezTo>
                    <a:pt x="389" y="54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11077" y="3517912"/>
              <a:ext cx="96497" cy="274426"/>
            </a:xfrm>
            <a:custGeom>
              <a:rect b="b" l="l" r="r" t="t"/>
              <a:pathLst>
                <a:path extrusionOk="0" h="8762" w="3081">
                  <a:moveTo>
                    <a:pt x="202" y="69"/>
                  </a:moveTo>
                  <a:cubicBezTo>
                    <a:pt x="287" y="86"/>
                    <a:pt x="437" y="134"/>
                    <a:pt x="522" y="170"/>
                  </a:cubicBezTo>
                  <a:cubicBezTo>
                    <a:pt x="538" y="187"/>
                    <a:pt x="590" y="203"/>
                    <a:pt x="655" y="219"/>
                  </a:cubicBezTo>
                  <a:cubicBezTo>
                    <a:pt x="942" y="320"/>
                    <a:pt x="1601" y="575"/>
                    <a:pt x="1735" y="740"/>
                  </a:cubicBezTo>
                  <a:cubicBezTo>
                    <a:pt x="1868" y="894"/>
                    <a:pt x="1921" y="1214"/>
                    <a:pt x="1989" y="1549"/>
                  </a:cubicBezTo>
                  <a:cubicBezTo>
                    <a:pt x="2005" y="1650"/>
                    <a:pt x="2022" y="1771"/>
                    <a:pt x="2038" y="1873"/>
                  </a:cubicBezTo>
                  <a:cubicBezTo>
                    <a:pt x="2123" y="2257"/>
                    <a:pt x="2495" y="3607"/>
                    <a:pt x="2660" y="3959"/>
                  </a:cubicBezTo>
                  <a:cubicBezTo>
                    <a:pt x="2948" y="4533"/>
                    <a:pt x="3016" y="5054"/>
                    <a:pt x="2846" y="5511"/>
                  </a:cubicBezTo>
                  <a:cubicBezTo>
                    <a:pt x="2660" y="6065"/>
                    <a:pt x="2256" y="6097"/>
                    <a:pt x="2155" y="6097"/>
                  </a:cubicBezTo>
                  <a:cubicBezTo>
                    <a:pt x="2054" y="6097"/>
                    <a:pt x="1969" y="6081"/>
                    <a:pt x="1904" y="6049"/>
                  </a:cubicBezTo>
                  <a:cubicBezTo>
                    <a:pt x="1650" y="5895"/>
                    <a:pt x="1197" y="5374"/>
                    <a:pt x="1181" y="5374"/>
                  </a:cubicBezTo>
                  <a:cubicBezTo>
                    <a:pt x="1181" y="5358"/>
                    <a:pt x="1161" y="5358"/>
                    <a:pt x="1144" y="5358"/>
                  </a:cubicBezTo>
                  <a:cubicBezTo>
                    <a:pt x="1128" y="5374"/>
                    <a:pt x="1128" y="5374"/>
                    <a:pt x="1128" y="5390"/>
                  </a:cubicBezTo>
                  <a:cubicBezTo>
                    <a:pt x="1128" y="5410"/>
                    <a:pt x="1112" y="5847"/>
                    <a:pt x="1112" y="6267"/>
                  </a:cubicBezTo>
                  <a:cubicBezTo>
                    <a:pt x="1112" y="6655"/>
                    <a:pt x="1431" y="8155"/>
                    <a:pt x="1464" y="8321"/>
                  </a:cubicBezTo>
                  <a:cubicBezTo>
                    <a:pt x="1431" y="8374"/>
                    <a:pt x="1282" y="8523"/>
                    <a:pt x="857" y="8592"/>
                  </a:cubicBezTo>
                  <a:cubicBezTo>
                    <a:pt x="453" y="8661"/>
                    <a:pt x="170" y="8677"/>
                    <a:pt x="69" y="8677"/>
                  </a:cubicBezTo>
                  <a:lnTo>
                    <a:pt x="69" y="2358"/>
                  </a:lnTo>
                  <a:lnTo>
                    <a:pt x="202" y="69"/>
                  </a:lnTo>
                  <a:close/>
                  <a:moveTo>
                    <a:pt x="150" y="1"/>
                  </a:moveTo>
                  <a:lnTo>
                    <a:pt x="150" y="17"/>
                  </a:lnTo>
                  <a:lnTo>
                    <a:pt x="0" y="2358"/>
                  </a:lnTo>
                  <a:lnTo>
                    <a:pt x="0" y="8725"/>
                  </a:lnTo>
                  <a:lnTo>
                    <a:pt x="0" y="8746"/>
                  </a:lnTo>
                  <a:cubicBezTo>
                    <a:pt x="16" y="8746"/>
                    <a:pt x="16" y="8762"/>
                    <a:pt x="33" y="8762"/>
                  </a:cubicBezTo>
                  <a:cubicBezTo>
                    <a:pt x="33" y="8762"/>
                    <a:pt x="372" y="8746"/>
                    <a:pt x="877" y="8661"/>
                  </a:cubicBezTo>
                  <a:cubicBezTo>
                    <a:pt x="1383" y="8560"/>
                    <a:pt x="1532" y="8374"/>
                    <a:pt x="1532" y="8357"/>
                  </a:cubicBezTo>
                  <a:cubicBezTo>
                    <a:pt x="1532" y="8357"/>
                    <a:pt x="1549" y="8341"/>
                    <a:pt x="1532" y="8341"/>
                  </a:cubicBezTo>
                  <a:cubicBezTo>
                    <a:pt x="1532" y="8321"/>
                    <a:pt x="1181" y="6671"/>
                    <a:pt x="1181" y="6267"/>
                  </a:cubicBezTo>
                  <a:cubicBezTo>
                    <a:pt x="1181" y="5948"/>
                    <a:pt x="1197" y="5628"/>
                    <a:pt x="1197" y="5475"/>
                  </a:cubicBezTo>
                  <a:cubicBezTo>
                    <a:pt x="1330" y="5628"/>
                    <a:pt x="1666" y="5980"/>
                    <a:pt x="1868" y="6097"/>
                  </a:cubicBezTo>
                  <a:cubicBezTo>
                    <a:pt x="1953" y="6150"/>
                    <a:pt x="2038" y="6166"/>
                    <a:pt x="2155" y="6166"/>
                  </a:cubicBezTo>
                  <a:cubicBezTo>
                    <a:pt x="2272" y="6166"/>
                    <a:pt x="2713" y="6134"/>
                    <a:pt x="2915" y="5527"/>
                  </a:cubicBezTo>
                  <a:cubicBezTo>
                    <a:pt x="3081" y="5054"/>
                    <a:pt x="3016" y="4517"/>
                    <a:pt x="2729" y="3943"/>
                  </a:cubicBezTo>
                  <a:cubicBezTo>
                    <a:pt x="2559" y="3591"/>
                    <a:pt x="2191" y="2240"/>
                    <a:pt x="2107" y="1852"/>
                  </a:cubicBezTo>
                  <a:cubicBezTo>
                    <a:pt x="2090" y="1751"/>
                    <a:pt x="2070" y="1634"/>
                    <a:pt x="2054" y="1533"/>
                  </a:cubicBezTo>
                  <a:cubicBezTo>
                    <a:pt x="1989" y="1181"/>
                    <a:pt x="1937" y="862"/>
                    <a:pt x="1787" y="692"/>
                  </a:cubicBezTo>
                  <a:cubicBezTo>
                    <a:pt x="1634" y="522"/>
                    <a:pt x="995" y="271"/>
                    <a:pt x="692" y="170"/>
                  </a:cubicBezTo>
                  <a:cubicBezTo>
                    <a:pt x="623" y="134"/>
                    <a:pt x="574" y="118"/>
                    <a:pt x="554" y="102"/>
                  </a:cubicBezTo>
                  <a:cubicBezTo>
                    <a:pt x="437" y="53"/>
                    <a:pt x="202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12079" y="3503724"/>
              <a:ext cx="30161" cy="89700"/>
            </a:xfrm>
            <a:custGeom>
              <a:rect b="b" l="l" r="r" t="t"/>
              <a:pathLst>
                <a:path extrusionOk="0" h="2864" w="963">
                  <a:moveTo>
                    <a:pt x="102" y="1"/>
                  </a:moveTo>
                  <a:lnTo>
                    <a:pt x="1" y="2811"/>
                  </a:lnTo>
                  <a:lnTo>
                    <a:pt x="963" y="2863"/>
                  </a:lnTo>
                  <a:cubicBezTo>
                    <a:pt x="963" y="2863"/>
                    <a:pt x="724" y="826"/>
                    <a:pt x="660" y="539"/>
                  </a:cubicBezTo>
                  <a:cubicBezTo>
                    <a:pt x="607" y="235"/>
                    <a:pt x="102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11077" y="3502596"/>
              <a:ext cx="32197" cy="91830"/>
            </a:xfrm>
            <a:custGeom>
              <a:rect b="b" l="l" r="r" t="t"/>
              <a:pathLst>
                <a:path extrusionOk="0" h="2932" w="1028">
                  <a:moveTo>
                    <a:pt x="170" y="85"/>
                  </a:moveTo>
                  <a:cubicBezTo>
                    <a:pt x="287" y="154"/>
                    <a:pt x="623" y="356"/>
                    <a:pt x="655" y="575"/>
                  </a:cubicBezTo>
                  <a:cubicBezTo>
                    <a:pt x="724" y="845"/>
                    <a:pt x="926" y="2580"/>
                    <a:pt x="958" y="2867"/>
                  </a:cubicBezTo>
                  <a:lnTo>
                    <a:pt x="69" y="2814"/>
                  </a:lnTo>
                  <a:lnTo>
                    <a:pt x="170" y="85"/>
                  </a:lnTo>
                  <a:close/>
                  <a:moveTo>
                    <a:pt x="117" y="0"/>
                  </a:moveTo>
                  <a:cubicBezTo>
                    <a:pt x="101" y="17"/>
                    <a:pt x="101" y="17"/>
                    <a:pt x="101" y="37"/>
                  </a:cubicBezTo>
                  <a:lnTo>
                    <a:pt x="0" y="2830"/>
                  </a:lnTo>
                  <a:cubicBezTo>
                    <a:pt x="0" y="2867"/>
                    <a:pt x="16" y="2867"/>
                    <a:pt x="33" y="2883"/>
                  </a:cubicBezTo>
                  <a:lnTo>
                    <a:pt x="995" y="2932"/>
                  </a:lnTo>
                  <a:cubicBezTo>
                    <a:pt x="1011" y="2932"/>
                    <a:pt x="1027" y="2915"/>
                    <a:pt x="1027" y="2899"/>
                  </a:cubicBezTo>
                  <a:lnTo>
                    <a:pt x="1027" y="2883"/>
                  </a:lnTo>
                  <a:cubicBezTo>
                    <a:pt x="1011" y="2713"/>
                    <a:pt x="793" y="845"/>
                    <a:pt x="724" y="558"/>
                  </a:cubicBezTo>
                  <a:cubicBezTo>
                    <a:pt x="655" y="255"/>
                    <a:pt x="170" y="17"/>
                    <a:pt x="15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46407" y="3603387"/>
              <a:ext cx="10524" cy="84501"/>
            </a:xfrm>
            <a:custGeom>
              <a:rect b="b" l="l" r="r" t="t"/>
              <a:pathLst>
                <a:path extrusionOk="0" h="2698" w="336">
                  <a:moveTo>
                    <a:pt x="303" y="1"/>
                  </a:moveTo>
                  <a:cubicBezTo>
                    <a:pt x="287" y="1"/>
                    <a:pt x="271" y="17"/>
                    <a:pt x="255" y="33"/>
                  </a:cubicBezTo>
                  <a:cubicBezTo>
                    <a:pt x="53" y="1145"/>
                    <a:pt x="0" y="2645"/>
                    <a:pt x="0" y="2661"/>
                  </a:cubicBezTo>
                  <a:cubicBezTo>
                    <a:pt x="0" y="2681"/>
                    <a:pt x="16" y="2697"/>
                    <a:pt x="33" y="2697"/>
                  </a:cubicBezTo>
                  <a:cubicBezTo>
                    <a:pt x="53" y="2697"/>
                    <a:pt x="69" y="2681"/>
                    <a:pt x="69" y="2661"/>
                  </a:cubicBezTo>
                  <a:cubicBezTo>
                    <a:pt x="69" y="2645"/>
                    <a:pt x="117" y="1165"/>
                    <a:pt x="320" y="33"/>
                  </a:cubicBezTo>
                  <a:cubicBezTo>
                    <a:pt x="336" y="17"/>
                    <a:pt x="320" y="1"/>
                    <a:pt x="30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57526" y="3677211"/>
              <a:ext cx="8394" cy="20671"/>
            </a:xfrm>
            <a:custGeom>
              <a:rect b="b" l="l" r="r" t="t"/>
              <a:pathLst>
                <a:path extrusionOk="0" h="660" w="268">
                  <a:moveTo>
                    <a:pt x="134" y="1"/>
                  </a:moveTo>
                  <a:cubicBezTo>
                    <a:pt x="118" y="1"/>
                    <a:pt x="102" y="1"/>
                    <a:pt x="82" y="21"/>
                  </a:cubicBezTo>
                  <a:cubicBezTo>
                    <a:pt x="82" y="37"/>
                    <a:pt x="1" y="288"/>
                    <a:pt x="203" y="643"/>
                  </a:cubicBezTo>
                  <a:cubicBezTo>
                    <a:pt x="219" y="660"/>
                    <a:pt x="219" y="660"/>
                    <a:pt x="235" y="660"/>
                  </a:cubicBezTo>
                  <a:lnTo>
                    <a:pt x="252" y="660"/>
                  </a:lnTo>
                  <a:cubicBezTo>
                    <a:pt x="268" y="643"/>
                    <a:pt x="268" y="627"/>
                    <a:pt x="268" y="607"/>
                  </a:cubicBezTo>
                  <a:cubicBezTo>
                    <a:pt x="66" y="272"/>
                    <a:pt x="151" y="53"/>
                    <a:pt x="151" y="37"/>
                  </a:cubicBezTo>
                  <a:cubicBezTo>
                    <a:pt x="151" y="21"/>
                    <a:pt x="151" y="1"/>
                    <a:pt x="13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53572" y="3510583"/>
              <a:ext cx="59665" cy="70595"/>
            </a:xfrm>
            <a:custGeom>
              <a:rect b="b" l="l" r="r" t="t"/>
              <a:pathLst>
                <a:path extrusionOk="0" h="2254" w="1905">
                  <a:moveTo>
                    <a:pt x="1" y="0"/>
                  </a:moveTo>
                  <a:cubicBezTo>
                    <a:pt x="1" y="0"/>
                    <a:pt x="187" y="809"/>
                    <a:pt x="437" y="1298"/>
                  </a:cubicBezTo>
                  <a:cubicBezTo>
                    <a:pt x="625" y="1687"/>
                    <a:pt x="871" y="2253"/>
                    <a:pt x="1082" y="2253"/>
                  </a:cubicBezTo>
                  <a:cubicBezTo>
                    <a:pt x="1133" y="2253"/>
                    <a:pt x="1183" y="2219"/>
                    <a:pt x="1230" y="2139"/>
                  </a:cubicBezTo>
                  <a:cubicBezTo>
                    <a:pt x="1480" y="1751"/>
                    <a:pt x="1905" y="336"/>
                    <a:pt x="1905" y="336"/>
                  </a:cubicBezTo>
                  <a:lnTo>
                    <a:pt x="1905" y="336"/>
                  </a:lnTo>
                  <a:cubicBezTo>
                    <a:pt x="1905" y="336"/>
                    <a:pt x="1371" y="549"/>
                    <a:pt x="1039" y="549"/>
                  </a:cubicBezTo>
                  <a:cubicBezTo>
                    <a:pt x="975" y="549"/>
                    <a:pt x="918" y="541"/>
                    <a:pt x="874" y="522"/>
                  </a:cubicBezTo>
                  <a:cubicBezTo>
                    <a:pt x="607" y="38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52444" y="3509581"/>
              <a:ext cx="61826" cy="72694"/>
            </a:xfrm>
            <a:custGeom>
              <a:rect b="b" l="l" r="r" t="t"/>
              <a:pathLst>
                <a:path extrusionOk="0" h="2321" w="1974">
                  <a:moveTo>
                    <a:pt x="85" y="117"/>
                  </a:moveTo>
                  <a:lnTo>
                    <a:pt x="85" y="117"/>
                  </a:lnTo>
                  <a:cubicBezTo>
                    <a:pt x="255" y="218"/>
                    <a:pt x="675" y="485"/>
                    <a:pt x="894" y="586"/>
                  </a:cubicBezTo>
                  <a:cubicBezTo>
                    <a:pt x="946" y="602"/>
                    <a:pt x="1011" y="622"/>
                    <a:pt x="1080" y="622"/>
                  </a:cubicBezTo>
                  <a:cubicBezTo>
                    <a:pt x="1351" y="622"/>
                    <a:pt x="1739" y="485"/>
                    <a:pt x="1888" y="436"/>
                  </a:cubicBezTo>
                  <a:lnTo>
                    <a:pt x="1888" y="436"/>
                  </a:lnTo>
                  <a:cubicBezTo>
                    <a:pt x="1803" y="703"/>
                    <a:pt x="1452" y="1815"/>
                    <a:pt x="1233" y="2155"/>
                  </a:cubicBezTo>
                  <a:cubicBezTo>
                    <a:pt x="1197" y="2219"/>
                    <a:pt x="1165" y="2256"/>
                    <a:pt x="1112" y="2256"/>
                  </a:cubicBezTo>
                  <a:cubicBezTo>
                    <a:pt x="962" y="2256"/>
                    <a:pt x="744" y="1835"/>
                    <a:pt x="574" y="1480"/>
                  </a:cubicBezTo>
                  <a:cubicBezTo>
                    <a:pt x="558" y="1431"/>
                    <a:pt x="526" y="1362"/>
                    <a:pt x="489" y="1310"/>
                  </a:cubicBezTo>
                  <a:cubicBezTo>
                    <a:pt x="303" y="926"/>
                    <a:pt x="138" y="335"/>
                    <a:pt x="85" y="117"/>
                  </a:cubicBezTo>
                  <a:close/>
                  <a:moveTo>
                    <a:pt x="31" y="1"/>
                  </a:moveTo>
                  <a:cubicBezTo>
                    <a:pt x="25" y="1"/>
                    <a:pt x="20" y="6"/>
                    <a:pt x="20" y="16"/>
                  </a:cubicBezTo>
                  <a:cubicBezTo>
                    <a:pt x="0" y="16"/>
                    <a:pt x="0" y="32"/>
                    <a:pt x="0" y="48"/>
                  </a:cubicBezTo>
                  <a:cubicBezTo>
                    <a:pt x="0" y="48"/>
                    <a:pt x="186" y="857"/>
                    <a:pt x="441" y="1346"/>
                  </a:cubicBezTo>
                  <a:cubicBezTo>
                    <a:pt x="457" y="1395"/>
                    <a:pt x="489" y="1447"/>
                    <a:pt x="526" y="1512"/>
                  </a:cubicBezTo>
                  <a:cubicBezTo>
                    <a:pt x="708" y="1916"/>
                    <a:pt x="910" y="2320"/>
                    <a:pt x="1112" y="2320"/>
                  </a:cubicBezTo>
                  <a:cubicBezTo>
                    <a:pt x="1181" y="2320"/>
                    <a:pt x="1250" y="2288"/>
                    <a:pt x="1298" y="2203"/>
                  </a:cubicBezTo>
                  <a:cubicBezTo>
                    <a:pt x="1537" y="1799"/>
                    <a:pt x="1957" y="436"/>
                    <a:pt x="1973" y="384"/>
                  </a:cubicBezTo>
                  <a:lnTo>
                    <a:pt x="1973" y="352"/>
                  </a:lnTo>
                  <a:cubicBezTo>
                    <a:pt x="1957" y="335"/>
                    <a:pt x="1941" y="335"/>
                    <a:pt x="1941" y="335"/>
                  </a:cubicBezTo>
                  <a:cubicBezTo>
                    <a:pt x="1921" y="352"/>
                    <a:pt x="1415" y="554"/>
                    <a:pt x="1080" y="554"/>
                  </a:cubicBezTo>
                  <a:cubicBezTo>
                    <a:pt x="1011" y="554"/>
                    <a:pt x="962" y="537"/>
                    <a:pt x="930" y="521"/>
                  </a:cubicBezTo>
                  <a:cubicBezTo>
                    <a:pt x="659" y="400"/>
                    <a:pt x="53" y="16"/>
                    <a:pt x="53" y="16"/>
                  </a:cubicBezTo>
                  <a:cubicBezTo>
                    <a:pt x="45" y="6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435092" y="3433157"/>
              <a:ext cx="91329" cy="107020"/>
            </a:xfrm>
            <a:custGeom>
              <a:rect b="b" l="l" r="r" t="t"/>
              <a:pathLst>
                <a:path extrusionOk="0" h="3417" w="2916">
                  <a:moveTo>
                    <a:pt x="1595" y="1"/>
                  </a:moveTo>
                  <a:cubicBezTo>
                    <a:pt x="1146" y="1"/>
                    <a:pt x="543" y="255"/>
                    <a:pt x="437" y="467"/>
                  </a:cubicBezTo>
                  <a:cubicBezTo>
                    <a:pt x="320" y="685"/>
                    <a:pt x="320" y="1041"/>
                    <a:pt x="320" y="1041"/>
                  </a:cubicBezTo>
                  <a:cubicBezTo>
                    <a:pt x="320" y="1041"/>
                    <a:pt x="257" y="949"/>
                    <a:pt x="191" y="949"/>
                  </a:cubicBezTo>
                  <a:cubicBezTo>
                    <a:pt x="144" y="949"/>
                    <a:pt x="96" y="996"/>
                    <a:pt x="69" y="1158"/>
                  </a:cubicBezTo>
                  <a:cubicBezTo>
                    <a:pt x="0" y="1562"/>
                    <a:pt x="304" y="1882"/>
                    <a:pt x="389" y="1914"/>
                  </a:cubicBezTo>
                  <a:lnTo>
                    <a:pt x="490" y="1967"/>
                  </a:lnTo>
                  <a:cubicBezTo>
                    <a:pt x="490" y="1967"/>
                    <a:pt x="506" y="2201"/>
                    <a:pt x="538" y="2403"/>
                  </a:cubicBezTo>
                  <a:cubicBezTo>
                    <a:pt x="554" y="2488"/>
                    <a:pt x="574" y="2573"/>
                    <a:pt x="607" y="2606"/>
                  </a:cubicBezTo>
                  <a:cubicBezTo>
                    <a:pt x="655" y="2674"/>
                    <a:pt x="793" y="2824"/>
                    <a:pt x="942" y="2977"/>
                  </a:cubicBezTo>
                  <a:cubicBezTo>
                    <a:pt x="1128" y="3163"/>
                    <a:pt x="1347" y="3345"/>
                    <a:pt x="1516" y="3382"/>
                  </a:cubicBezTo>
                  <a:cubicBezTo>
                    <a:pt x="1631" y="3406"/>
                    <a:pt x="1750" y="3417"/>
                    <a:pt x="1859" y="3417"/>
                  </a:cubicBezTo>
                  <a:cubicBezTo>
                    <a:pt x="2038" y="3417"/>
                    <a:pt x="2187" y="3388"/>
                    <a:pt x="2240" y="3345"/>
                  </a:cubicBezTo>
                  <a:cubicBezTo>
                    <a:pt x="2309" y="3281"/>
                    <a:pt x="2713" y="2876"/>
                    <a:pt x="2778" y="2371"/>
                  </a:cubicBezTo>
                  <a:cubicBezTo>
                    <a:pt x="2863" y="1850"/>
                    <a:pt x="2915" y="669"/>
                    <a:pt x="2915" y="616"/>
                  </a:cubicBezTo>
                  <a:cubicBezTo>
                    <a:pt x="2915" y="584"/>
                    <a:pt x="2171" y="79"/>
                    <a:pt x="1735" y="10"/>
                  </a:cubicBezTo>
                  <a:cubicBezTo>
                    <a:pt x="1691" y="4"/>
                    <a:pt x="1644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34090" y="3431936"/>
              <a:ext cx="93334" cy="109182"/>
            </a:xfrm>
            <a:custGeom>
              <a:rect b="b" l="l" r="r" t="t"/>
              <a:pathLst>
                <a:path extrusionOk="0" h="3486" w="2980">
                  <a:moveTo>
                    <a:pt x="1633" y="69"/>
                  </a:moveTo>
                  <a:cubicBezTo>
                    <a:pt x="1666" y="69"/>
                    <a:pt x="1718" y="69"/>
                    <a:pt x="1767" y="85"/>
                  </a:cubicBezTo>
                  <a:cubicBezTo>
                    <a:pt x="2171" y="134"/>
                    <a:pt x="2846" y="591"/>
                    <a:pt x="2911" y="676"/>
                  </a:cubicBezTo>
                  <a:cubicBezTo>
                    <a:pt x="2911" y="793"/>
                    <a:pt x="2862" y="1921"/>
                    <a:pt x="2778" y="2410"/>
                  </a:cubicBezTo>
                  <a:cubicBezTo>
                    <a:pt x="2693" y="2964"/>
                    <a:pt x="2256" y="3352"/>
                    <a:pt x="2240" y="3352"/>
                  </a:cubicBezTo>
                  <a:cubicBezTo>
                    <a:pt x="2203" y="3384"/>
                    <a:pt x="2086" y="3421"/>
                    <a:pt x="1884" y="3421"/>
                  </a:cubicBezTo>
                  <a:cubicBezTo>
                    <a:pt x="1783" y="3421"/>
                    <a:pt x="1666" y="3405"/>
                    <a:pt x="1548" y="3384"/>
                  </a:cubicBezTo>
                  <a:cubicBezTo>
                    <a:pt x="1431" y="3352"/>
                    <a:pt x="1229" y="3219"/>
                    <a:pt x="1011" y="3000"/>
                  </a:cubicBezTo>
                  <a:cubicBezTo>
                    <a:pt x="825" y="2814"/>
                    <a:pt x="687" y="2645"/>
                    <a:pt x="671" y="2628"/>
                  </a:cubicBezTo>
                  <a:cubicBezTo>
                    <a:pt x="655" y="2612"/>
                    <a:pt x="623" y="2560"/>
                    <a:pt x="606" y="2442"/>
                  </a:cubicBezTo>
                  <a:cubicBezTo>
                    <a:pt x="570" y="2240"/>
                    <a:pt x="554" y="2006"/>
                    <a:pt x="554" y="2006"/>
                  </a:cubicBezTo>
                  <a:cubicBezTo>
                    <a:pt x="554" y="1990"/>
                    <a:pt x="554" y="1969"/>
                    <a:pt x="538" y="1969"/>
                  </a:cubicBezTo>
                  <a:lnTo>
                    <a:pt x="437" y="1937"/>
                  </a:lnTo>
                  <a:cubicBezTo>
                    <a:pt x="352" y="1889"/>
                    <a:pt x="65" y="1585"/>
                    <a:pt x="133" y="1213"/>
                  </a:cubicBezTo>
                  <a:cubicBezTo>
                    <a:pt x="150" y="1096"/>
                    <a:pt x="182" y="1027"/>
                    <a:pt x="218" y="1027"/>
                  </a:cubicBezTo>
                  <a:cubicBezTo>
                    <a:pt x="251" y="1027"/>
                    <a:pt x="303" y="1080"/>
                    <a:pt x="319" y="1096"/>
                  </a:cubicBezTo>
                  <a:cubicBezTo>
                    <a:pt x="319" y="1112"/>
                    <a:pt x="336" y="1112"/>
                    <a:pt x="352" y="1112"/>
                  </a:cubicBezTo>
                  <a:cubicBezTo>
                    <a:pt x="368" y="1112"/>
                    <a:pt x="384" y="1096"/>
                    <a:pt x="384" y="1080"/>
                  </a:cubicBezTo>
                  <a:cubicBezTo>
                    <a:pt x="384" y="1080"/>
                    <a:pt x="384" y="740"/>
                    <a:pt x="505" y="522"/>
                  </a:cubicBezTo>
                  <a:cubicBezTo>
                    <a:pt x="606" y="336"/>
                    <a:pt x="1177" y="69"/>
                    <a:pt x="1633" y="69"/>
                  </a:cubicBezTo>
                  <a:close/>
                  <a:moveTo>
                    <a:pt x="1633" y="0"/>
                  </a:moveTo>
                  <a:cubicBezTo>
                    <a:pt x="1193" y="0"/>
                    <a:pt x="554" y="251"/>
                    <a:pt x="437" y="490"/>
                  </a:cubicBezTo>
                  <a:cubicBezTo>
                    <a:pt x="352" y="655"/>
                    <a:pt x="319" y="878"/>
                    <a:pt x="319" y="995"/>
                  </a:cubicBezTo>
                  <a:cubicBezTo>
                    <a:pt x="283" y="979"/>
                    <a:pt x="267" y="959"/>
                    <a:pt x="218" y="959"/>
                  </a:cubicBezTo>
                  <a:cubicBezTo>
                    <a:pt x="117" y="959"/>
                    <a:pt x="81" y="1145"/>
                    <a:pt x="65" y="1197"/>
                  </a:cubicBezTo>
                  <a:cubicBezTo>
                    <a:pt x="0" y="1618"/>
                    <a:pt x="319" y="1953"/>
                    <a:pt x="421" y="1990"/>
                  </a:cubicBezTo>
                  <a:lnTo>
                    <a:pt x="485" y="2022"/>
                  </a:lnTo>
                  <a:cubicBezTo>
                    <a:pt x="485" y="2091"/>
                    <a:pt x="505" y="2293"/>
                    <a:pt x="538" y="2442"/>
                  </a:cubicBezTo>
                  <a:cubicBezTo>
                    <a:pt x="554" y="2560"/>
                    <a:pt x="586" y="2628"/>
                    <a:pt x="623" y="2677"/>
                  </a:cubicBezTo>
                  <a:cubicBezTo>
                    <a:pt x="687" y="2762"/>
                    <a:pt x="825" y="2915"/>
                    <a:pt x="958" y="3049"/>
                  </a:cubicBezTo>
                  <a:cubicBezTo>
                    <a:pt x="1193" y="3283"/>
                    <a:pt x="1395" y="3421"/>
                    <a:pt x="1548" y="3453"/>
                  </a:cubicBezTo>
                  <a:cubicBezTo>
                    <a:pt x="1650" y="3469"/>
                    <a:pt x="1767" y="3485"/>
                    <a:pt x="1884" y="3485"/>
                  </a:cubicBezTo>
                  <a:cubicBezTo>
                    <a:pt x="2070" y="3485"/>
                    <a:pt x="2224" y="3453"/>
                    <a:pt x="2288" y="3405"/>
                  </a:cubicBezTo>
                  <a:cubicBezTo>
                    <a:pt x="2406" y="3304"/>
                    <a:pt x="2778" y="2915"/>
                    <a:pt x="2846" y="2410"/>
                  </a:cubicBezTo>
                  <a:cubicBezTo>
                    <a:pt x="2931" y="1889"/>
                    <a:pt x="2980" y="708"/>
                    <a:pt x="2980" y="655"/>
                  </a:cubicBezTo>
                  <a:cubicBezTo>
                    <a:pt x="2980" y="575"/>
                    <a:pt x="2187" y="69"/>
                    <a:pt x="1767" y="17"/>
                  </a:cubicBezTo>
                  <a:cubicBezTo>
                    <a:pt x="1734" y="0"/>
                    <a:pt x="1682" y="0"/>
                    <a:pt x="16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29267" y="3389653"/>
              <a:ext cx="121960" cy="150524"/>
            </a:xfrm>
            <a:custGeom>
              <a:rect b="b" l="l" r="r" t="t"/>
              <a:pathLst>
                <a:path extrusionOk="0" h="4806" w="3894">
                  <a:moveTo>
                    <a:pt x="2036" y="1"/>
                  </a:moveTo>
                  <a:cubicBezTo>
                    <a:pt x="1511" y="1"/>
                    <a:pt x="942" y="123"/>
                    <a:pt x="760" y="307"/>
                  </a:cubicBezTo>
                  <a:cubicBezTo>
                    <a:pt x="437" y="611"/>
                    <a:pt x="134" y="845"/>
                    <a:pt x="235" y="1217"/>
                  </a:cubicBezTo>
                  <a:cubicBezTo>
                    <a:pt x="235" y="1217"/>
                    <a:pt x="0" y="1484"/>
                    <a:pt x="101" y="1755"/>
                  </a:cubicBezTo>
                  <a:cubicBezTo>
                    <a:pt x="219" y="2026"/>
                    <a:pt x="506" y="2430"/>
                    <a:pt x="506" y="2430"/>
                  </a:cubicBezTo>
                  <a:cubicBezTo>
                    <a:pt x="506" y="2430"/>
                    <a:pt x="522" y="2511"/>
                    <a:pt x="591" y="2596"/>
                  </a:cubicBezTo>
                  <a:cubicBezTo>
                    <a:pt x="607" y="2632"/>
                    <a:pt x="639" y="2733"/>
                    <a:pt x="692" y="2814"/>
                  </a:cubicBezTo>
                  <a:lnTo>
                    <a:pt x="676" y="2814"/>
                  </a:lnTo>
                  <a:cubicBezTo>
                    <a:pt x="676" y="2814"/>
                    <a:pt x="692" y="3558"/>
                    <a:pt x="708" y="3643"/>
                  </a:cubicBezTo>
                  <a:cubicBezTo>
                    <a:pt x="724" y="3675"/>
                    <a:pt x="724" y="3724"/>
                    <a:pt x="724" y="3792"/>
                  </a:cubicBezTo>
                  <a:cubicBezTo>
                    <a:pt x="740" y="3877"/>
                    <a:pt x="760" y="3962"/>
                    <a:pt x="793" y="3995"/>
                  </a:cubicBezTo>
                  <a:cubicBezTo>
                    <a:pt x="841" y="4063"/>
                    <a:pt x="963" y="4197"/>
                    <a:pt x="1112" y="4350"/>
                  </a:cubicBezTo>
                  <a:cubicBezTo>
                    <a:pt x="1298" y="4532"/>
                    <a:pt x="1533" y="4734"/>
                    <a:pt x="1702" y="4771"/>
                  </a:cubicBezTo>
                  <a:cubicBezTo>
                    <a:pt x="1823" y="4795"/>
                    <a:pt x="1944" y="4806"/>
                    <a:pt x="2052" y="4806"/>
                  </a:cubicBezTo>
                  <a:cubicBezTo>
                    <a:pt x="2230" y="4806"/>
                    <a:pt x="2373" y="4777"/>
                    <a:pt x="2426" y="4734"/>
                  </a:cubicBezTo>
                  <a:cubicBezTo>
                    <a:pt x="2495" y="4670"/>
                    <a:pt x="2782" y="4383"/>
                    <a:pt x="2915" y="3978"/>
                  </a:cubicBezTo>
                  <a:cubicBezTo>
                    <a:pt x="2915" y="3845"/>
                    <a:pt x="2899" y="3744"/>
                    <a:pt x="2863" y="3659"/>
                  </a:cubicBezTo>
                  <a:cubicBezTo>
                    <a:pt x="2844" y="3609"/>
                    <a:pt x="2796" y="3591"/>
                    <a:pt x="2739" y="3591"/>
                  </a:cubicBezTo>
                  <a:cubicBezTo>
                    <a:pt x="2603" y="3591"/>
                    <a:pt x="2410" y="3691"/>
                    <a:pt x="2410" y="3691"/>
                  </a:cubicBezTo>
                  <a:cubicBezTo>
                    <a:pt x="2410" y="3691"/>
                    <a:pt x="2357" y="3792"/>
                    <a:pt x="2155" y="3809"/>
                  </a:cubicBezTo>
                  <a:cubicBezTo>
                    <a:pt x="2150" y="3809"/>
                    <a:pt x="2144" y="3809"/>
                    <a:pt x="2137" y="3809"/>
                  </a:cubicBezTo>
                  <a:cubicBezTo>
                    <a:pt x="1978" y="3809"/>
                    <a:pt x="1643" y="3651"/>
                    <a:pt x="1412" y="3651"/>
                  </a:cubicBezTo>
                  <a:cubicBezTo>
                    <a:pt x="1363" y="3651"/>
                    <a:pt x="1319" y="3658"/>
                    <a:pt x="1282" y="3675"/>
                  </a:cubicBezTo>
                  <a:cubicBezTo>
                    <a:pt x="1165" y="3724"/>
                    <a:pt x="1128" y="3910"/>
                    <a:pt x="1112" y="4063"/>
                  </a:cubicBezTo>
                  <a:cubicBezTo>
                    <a:pt x="1080" y="4047"/>
                    <a:pt x="1027" y="3995"/>
                    <a:pt x="942" y="3861"/>
                  </a:cubicBezTo>
                  <a:cubicBezTo>
                    <a:pt x="825" y="3691"/>
                    <a:pt x="793" y="3218"/>
                    <a:pt x="793" y="2935"/>
                  </a:cubicBezTo>
                  <a:cubicBezTo>
                    <a:pt x="793" y="2935"/>
                    <a:pt x="809" y="2915"/>
                    <a:pt x="809" y="2899"/>
                  </a:cubicBezTo>
                  <a:cubicBezTo>
                    <a:pt x="862" y="2697"/>
                    <a:pt x="926" y="2345"/>
                    <a:pt x="926" y="2260"/>
                  </a:cubicBezTo>
                  <a:cubicBezTo>
                    <a:pt x="942" y="2175"/>
                    <a:pt x="1080" y="1904"/>
                    <a:pt x="1080" y="1904"/>
                  </a:cubicBezTo>
                  <a:cubicBezTo>
                    <a:pt x="1080" y="1904"/>
                    <a:pt x="1611" y="2425"/>
                    <a:pt x="1987" y="2425"/>
                  </a:cubicBezTo>
                  <a:cubicBezTo>
                    <a:pt x="2023" y="2425"/>
                    <a:pt x="2058" y="2420"/>
                    <a:pt x="2091" y="2410"/>
                  </a:cubicBezTo>
                  <a:cubicBezTo>
                    <a:pt x="2479" y="2276"/>
                    <a:pt x="2224" y="1856"/>
                    <a:pt x="2224" y="1856"/>
                  </a:cubicBezTo>
                  <a:lnTo>
                    <a:pt x="2224" y="1856"/>
                  </a:lnTo>
                  <a:cubicBezTo>
                    <a:pt x="2224" y="1856"/>
                    <a:pt x="2773" y="2311"/>
                    <a:pt x="3189" y="2311"/>
                  </a:cubicBezTo>
                  <a:cubicBezTo>
                    <a:pt x="3204" y="2311"/>
                    <a:pt x="3220" y="2310"/>
                    <a:pt x="3235" y="2309"/>
                  </a:cubicBezTo>
                  <a:cubicBezTo>
                    <a:pt x="3671" y="2276"/>
                    <a:pt x="3894" y="1904"/>
                    <a:pt x="3655" y="1419"/>
                  </a:cubicBezTo>
                  <a:cubicBezTo>
                    <a:pt x="3405" y="930"/>
                    <a:pt x="2948" y="659"/>
                    <a:pt x="2948" y="659"/>
                  </a:cubicBezTo>
                  <a:cubicBezTo>
                    <a:pt x="2948" y="659"/>
                    <a:pt x="3320" y="611"/>
                    <a:pt x="2964" y="239"/>
                  </a:cubicBezTo>
                  <a:cubicBezTo>
                    <a:pt x="2805" y="71"/>
                    <a:pt x="2433" y="1"/>
                    <a:pt x="203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28765" y="3388619"/>
              <a:ext cx="120331" cy="152497"/>
            </a:xfrm>
            <a:custGeom>
              <a:rect b="b" l="l" r="r" t="t"/>
              <a:pathLst>
                <a:path extrusionOk="0" h="4869" w="3842">
                  <a:moveTo>
                    <a:pt x="2054" y="69"/>
                  </a:moveTo>
                  <a:cubicBezTo>
                    <a:pt x="2495" y="69"/>
                    <a:pt x="2814" y="154"/>
                    <a:pt x="2948" y="288"/>
                  </a:cubicBezTo>
                  <a:cubicBezTo>
                    <a:pt x="3065" y="405"/>
                    <a:pt x="3117" y="506"/>
                    <a:pt x="3101" y="575"/>
                  </a:cubicBezTo>
                  <a:cubicBezTo>
                    <a:pt x="3065" y="644"/>
                    <a:pt x="2964" y="660"/>
                    <a:pt x="2964" y="660"/>
                  </a:cubicBezTo>
                  <a:cubicBezTo>
                    <a:pt x="2948" y="660"/>
                    <a:pt x="2931" y="676"/>
                    <a:pt x="2931" y="692"/>
                  </a:cubicBezTo>
                  <a:cubicBezTo>
                    <a:pt x="2931" y="708"/>
                    <a:pt x="2931" y="724"/>
                    <a:pt x="2948" y="724"/>
                  </a:cubicBezTo>
                  <a:cubicBezTo>
                    <a:pt x="2948" y="724"/>
                    <a:pt x="3404" y="995"/>
                    <a:pt x="3639" y="1468"/>
                  </a:cubicBezTo>
                  <a:cubicBezTo>
                    <a:pt x="3756" y="1703"/>
                    <a:pt x="3756" y="1905"/>
                    <a:pt x="3671" y="2075"/>
                  </a:cubicBezTo>
                  <a:cubicBezTo>
                    <a:pt x="3607" y="2208"/>
                    <a:pt x="3453" y="2293"/>
                    <a:pt x="3251" y="2309"/>
                  </a:cubicBezTo>
                  <a:lnTo>
                    <a:pt x="3202" y="2309"/>
                  </a:lnTo>
                  <a:cubicBezTo>
                    <a:pt x="2798" y="2309"/>
                    <a:pt x="2272" y="1873"/>
                    <a:pt x="2272" y="1856"/>
                  </a:cubicBezTo>
                  <a:lnTo>
                    <a:pt x="2224" y="1856"/>
                  </a:lnTo>
                  <a:cubicBezTo>
                    <a:pt x="2208" y="1873"/>
                    <a:pt x="2208" y="1889"/>
                    <a:pt x="2224" y="1905"/>
                  </a:cubicBezTo>
                  <a:cubicBezTo>
                    <a:pt x="2224" y="1905"/>
                    <a:pt x="2325" y="2107"/>
                    <a:pt x="2272" y="2261"/>
                  </a:cubicBezTo>
                  <a:cubicBezTo>
                    <a:pt x="2240" y="2325"/>
                    <a:pt x="2192" y="2378"/>
                    <a:pt x="2107" y="2410"/>
                  </a:cubicBezTo>
                  <a:cubicBezTo>
                    <a:pt x="2070" y="2410"/>
                    <a:pt x="2038" y="2427"/>
                    <a:pt x="2006" y="2427"/>
                  </a:cubicBezTo>
                  <a:cubicBezTo>
                    <a:pt x="1650" y="2427"/>
                    <a:pt x="1128" y="1921"/>
                    <a:pt x="1128" y="1921"/>
                  </a:cubicBezTo>
                  <a:cubicBezTo>
                    <a:pt x="1112" y="1905"/>
                    <a:pt x="1096" y="1905"/>
                    <a:pt x="1096" y="1905"/>
                  </a:cubicBezTo>
                  <a:cubicBezTo>
                    <a:pt x="1080" y="1905"/>
                    <a:pt x="1080" y="1921"/>
                    <a:pt x="1059" y="1921"/>
                  </a:cubicBezTo>
                  <a:cubicBezTo>
                    <a:pt x="1059" y="1958"/>
                    <a:pt x="926" y="2208"/>
                    <a:pt x="910" y="2293"/>
                  </a:cubicBezTo>
                  <a:cubicBezTo>
                    <a:pt x="910" y="2378"/>
                    <a:pt x="841" y="2730"/>
                    <a:pt x="793" y="2916"/>
                  </a:cubicBezTo>
                  <a:lnTo>
                    <a:pt x="793" y="2932"/>
                  </a:lnTo>
                  <a:cubicBezTo>
                    <a:pt x="776" y="2948"/>
                    <a:pt x="776" y="2968"/>
                    <a:pt x="776" y="2968"/>
                  </a:cubicBezTo>
                  <a:cubicBezTo>
                    <a:pt x="776" y="3304"/>
                    <a:pt x="809" y="3740"/>
                    <a:pt x="926" y="3910"/>
                  </a:cubicBezTo>
                  <a:cubicBezTo>
                    <a:pt x="995" y="4028"/>
                    <a:pt x="1059" y="4096"/>
                    <a:pt x="1112" y="4129"/>
                  </a:cubicBezTo>
                  <a:lnTo>
                    <a:pt x="1144" y="4129"/>
                  </a:lnTo>
                  <a:cubicBezTo>
                    <a:pt x="1161" y="4129"/>
                    <a:pt x="1161" y="4112"/>
                    <a:pt x="1161" y="4096"/>
                  </a:cubicBezTo>
                  <a:cubicBezTo>
                    <a:pt x="1181" y="3894"/>
                    <a:pt x="1229" y="3777"/>
                    <a:pt x="1314" y="3740"/>
                  </a:cubicBezTo>
                  <a:cubicBezTo>
                    <a:pt x="1347" y="3724"/>
                    <a:pt x="1383" y="3724"/>
                    <a:pt x="1431" y="3724"/>
                  </a:cubicBezTo>
                  <a:cubicBezTo>
                    <a:pt x="1549" y="3724"/>
                    <a:pt x="1702" y="3757"/>
                    <a:pt x="1852" y="3809"/>
                  </a:cubicBezTo>
                  <a:cubicBezTo>
                    <a:pt x="1969" y="3842"/>
                    <a:pt x="2107" y="3878"/>
                    <a:pt x="2192" y="3878"/>
                  </a:cubicBezTo>
                  <a:cubicBezTo>
                    <a:pt x="2357" y="3858"/>
                    <a:pt x="2426" y="3777"/>
                    <a:pt x="2458" y="3757"/>
                  </a:cubicBezTo>
                  <a:cubicBezTo>
                    <a:pt x="2495" y="3740"/>
                    <a:pt x="2644" y="3656"/>
                    <a:pt x="2762" y="3656"/>
                  </a:cubicBezTo>
                  <a:cubicBezTo>
                    <a:pt x="2830" y="3656"/>
                    <a:pt x="2846" y="3692"/>
                    <a:pt x="2846" y="3708"/>
                  </a:cubicBezTo>
                  <a:cubicBezTo>
                    <a:pt x="2879" y="3777"/>
                    <a:pt x="2899" y="3894"/>
                    <a:pt x="2899" y="4011"/>
                  </a:cubicBezTo>
                  <a:cubicBezTo>
                    <a:pt x="2778" y="4383"/>
                    <a:pt x="2495" y="4666"/>
                    <a:pt x="2410" y="4735"/>
                  </a:cubicBezTo>
                  <a:cubicBezTo>
                    <a:pt x="2373" y="4767"/>
                    <a:pt x="2256" y="4804"/>
                    <a:pt x="2054" y="4804"/>
                  </a:cubicBezTo>
                  <a:cubicBezTo>
                    <a:pt x="1953" y="4804"/>
                    <a:pt x="1836" y="4788"/>
                    <a:pt x="1718" y="4767"/>
                  </a:cubicBezTo>
                  <a:cubicBezTo>
                    <a:pt x="1585" y="4735"/>
                    <a:pt x="1399" y="4602"/>
                    <a:pt x="1161" y="4363"/>
                  </a:cubicBezTo>
                  <a:cubicBezTo>
                    <a:pt x="979" y="4197"/>
                    <a:pt x="857" y="4028"/>
                    <a:pt x="841" y="4011"/>
                  </a:cubicBezTo>
                  <a:cubicBezTo>
                    <a:pt x="825" y="3995"/>
                    <a:pt x="793" y="3943"/>
                    <a:pt x="776" y="3825"/>
                  </a:cubicBezTo>
                  <a:cubicBezTo>
                    <a:pt x="776" y="3757"/>
                    <a:pt x="776" y="3692"/>
                    <a:pt x="756" y="3676"/>
                  </a:cubicBezTo>
                  <a:cubicBezTo>
                    <a:pt x="740" y="3607"/>
                    <a:pt x="740" y="3150"/>
                    <a:pt x="724" y="2867"/>
                  </a:cubicBezTo>
                  <a:cubicBezTo>
                    <a:pt x="740" y="2847"/>
                    <a:pt x="740" y="2847"/>
                    <a:pt x="724" y="2831"/>
                  </a:cubicBezTo>
                  <a:cubicBezTo>
                    <a:pt x="724" y="2798"/>
                    <a:pt x="708" y="2766"/>
                    <a:pt x="692" y="2730"/>
                  </a:cubicBezTo>
                  <a:cubicBezTo>
                    <a:pt x="655" y="2681"/>
                    <a:pt x="639" y="2629"/>
                    <a:pt x="623" y="2613"/>
                  </a:cubicBezTo>
                  <a:cubicBezTo>
                    <a:pt x="574" y="2528"/>
                    <a:pt x="554" y="2463"/>
                    <a:pt x="554" y="2463"/>
                  </a:cubicBezTo>
                  <a:cubicBezTo>
                    <a:pt x="554" y="2443"/>
                    <a:pt x="538" y="2443"/>
                    <a:pt x="538" y="2443"/>
                  </a:cubicBezTo>
                  <a:cubicBezTo>
                    <a:pt x="538" y="2443"/>
                    <a:pt x="271" y="2038"/>
                    <a:pt x="150" y="1772"/>
                  </a:cubicBezTo>
                  <a:cubicBezTo>
                    <a:pt x="49" y="1533"/>
                    <a:pt x="287" y="1282"/>
                    <a:pt x="287" y="1266"/>
                  </a:cubicBezTo>
                  <a:cubicBezTo>
                    <a:pt x="287" y="1266"/>
                    <a:pt x="303" y="1250"/>
                    <a:pt x="287" y="1250"/>
                  </a:cubicBezTo>
                  <a:cubicBezTo>
                    <a:pt x="202" y="927"/>
                    <a:pt x="437" y="708"/>
                    <a:pt x="724" y="421"/>
                  </a:cubicBezTo>
                  <a:lnTo>
                    <a:pt x="793" y="357"/>
                  </a:lnTo>
                  <a:cubicBezTo>
                    <a:pt x="958" y="187"/>
                    <a:pt x="1516" y="69"/>
                    <a:pt x="2054" y="69"/>
                  </a:cubicBezTo>
                  <a:close/>
                  <a:moveTo>
                    <a:pt x="2054" y="1"/>
                  </a:moveTo>
                  <a:cubicBezTo>
                    <a:pt x="1585" y="1"/>
                    <a:pt x="958" y="102"/>
                    <a:pt x="756" y="304"/>
                  </a:cubicBezTo>
                  <a:lnTo>
                    <a:pt x="675" y="373"/>
                  </a:lnTo>
                  <a:cubicBezTo>
                    <a:pt x="388" y="660"/>
                    <a:pt x="134" y="894"/>
                    <a:pt x="219" y="1250"/>
                  </a:cubicBezTo>
                  <a:cubicBezTo>
                    <a:pt x="170" y="1299"/>
                    <a:pt x="0" y="1553"/>
                    <a:pt x="101" y="1804"/>
                  </a:cubicBezTo>
                  <a:cubicBezTo>
                    <a:pt x="202" y="2059"/>
                    <a:pt x="453" y="2443"/>
                    <a:pt x="489" y="2479"/>
                  </a:cubicBezTo>
                  <a:cubicBezTo>
                    <a:pt x="489" y="2495"/>
                    <a:pt x="522" y="2580"/>
                    <a:pt x="574" y="2645"/>
                  </a:cubicBezTo>
                  <a:cubicBezTo>
                    <a:pt x="591" y="2665"/>
                    <a:pt x="607" y="2714"/>
                    <a:pt x="623" y="2766"/>
                  </a:cubicBezTo>
                  <a:cubicBezTo>
                    <a:pt x="639" y="2782"/>
                    <a:pt x="655" y="2815"/>
                    <a:pt x="655" y="2847"/>
                  </a:cubicBezTo>
                  <a:cubicBezTo>
                    <a:pt x="675" y="2932"/>
                    <a:pt x="675" y="3607"/>
                    <a:pt x="692" y="3676"/>
                  </a:cubicBezTo>
                  <a:cubicBezTo>
                    <a:pt x="708" y="3708"/>
                    <a:pt x="708" y="3777"/>
                    <a:pt x="708" y="3825"/>
                  </a:cubicBezTo>
                  <a:cubicBezTo>
                    <a:pt x="724" y="3943"/>
                    <a:pt x="756" y="4011"/>
                    <a:pt x="793" y="4060"/>
                  </a:cubicBezTo>
                  <a:cubicBezTo>
                    <a:pt x="857" y="4129"/>
                    <a:pt x="979" y="4282"/>
                    <a:pt x="1112" y="4399"/>
                  </a:cubicBezTo>
                  <a:lnTo>
                    <a:pt x="1112" y="4416"/>
                  </a:lnTo>
                  <a:cubicBezTo>
                    <a:pt x="1363" y="4650"/>
                    <a:pt x="1565" y="4804"/>
                    <a:pt x="1718" y="4836"/>
                  </a:cubicBezTo>
                  <a:cubicBezTo>
                    <a:pt x="1820" y="4852"/>
                    <a:pt x="1937" y="4868"/>
                    <a:pt x="2054" y="4868"/>
                  </a:cubicBezTo>
                  <a:cubicBezTo>
                    <a:pt x="2240" y="4868"/>
                    <a:pt x="2394" y="4836"/>
                    <a:pt x="2458" y="4788"/>
                  </a:cubicBezTo>
                  <a:cubicBezTo>
                    <a:pt x="2543" y="4719"/>
                    <a:pt x="2830" y="4416"/>
                    <a:pt x="2964" y="4028"/>
                  </a:cubicBezTo>
                  <a:lnTo>
                    <a:pt x="2964" y="4011"/>
                  </a:lnTo>
                  <a:cubicBezTo>
                    <a:pt x="2964" y="3878"/>
                    <a:pt x="2948" y="3757"/>
                    <a:pt x="2915" y="3692"/>
                  </a:cubicBezTo>
                  <a:cubicBezTo>
                    <a:pt x="2899" y="3639"/>
                    <a:pt x="2863" y="3591"/>
                    <a:pt x="2762" y="3591"/>
                  </a:cubicBezTo>
                  <a:cubicBezTo>
                    <a:pt x="2612" y="3591"/>
                    <a:pt x="2426" y="3692"/>
                    <a:pt x="2410" y="3692"/>
                  </a:cubicBezTo>
                  <a:cubicBezTo>
                    <a:pt x="2410" y="3692"/>
                    <a:pt x="2410" y="3708"/>
                    <a:pt x="2394" y="3708"/>
                  </a:cubicBezTo>
                  <a:cubicBezTo>
                    <a:pt x="2394" y="3708"/>
                    <a:pt x="2341" y="3793"/>
                    <a:pt x="2171" y="3809"/>
                  </a:cubicBezTo>
                  <a:cubicBezTo>
                    <a:pt x="2107" y="3809"/>
                    <a:pt x="1989" y="3777"/>
                    <a:pt x="1868" y="3740"/>
                  </a:cubicBezTo>
                  <a:cubicBezTo>
                    <a:pt x="1718" y="3692"/>
                    <a:pt x="1549" y="3656"/>
                    <a:pt x="1431" y="3656"/>
                  </a:cubicBezTo>
                  <a:cubicBezTo>
                    <a:pt x="1363" y="3656"/>
                    <a:pt x="1330" y="3656"/>
                    <a:pt x="1282" y="3676"/>
                  </a:cubicBezTo>
                  <a:cubicBezTo>
                    <a:pt x="1197" y="3708"/>
                    <a:pt x="1128" y="3842"/>
                    <a:pt x="1112" y="4044"/>
                  </a:cubicBezTo>
                  <a:cubicBezTo>
                    <a:pt x="1080" y="4011"/>
                    <a:pt x="1027" y="3959"/>
                    <a:pt x="979" y="3878"/>
                  </a:cubicBezTo>
                  <a:cubicBezTo>
                    <a:pt x="878" y="3708"/>
                    <a:pt x="841" y="3251"/>
                    <a:pt x="841" y="2984"/>
                  </a:cubicBezTo>
                  <a:cubicBezTo>
                    <a:pt x="841" y="2968"/>
                    <a:pt x="857" y="2948"/>
                    <a:pt x="857" y="2932"/>
                  </a:cubicBezTo>
                  <a:cubicBezTo>
                    <a:pt x="894" y="2746"/>
                    <a:pt x="958" y="2378"/>
                    <a:pt x="979" y="2293"/>
                  </a:cubicBezTo>
                  <a:cubicBezTo>
                    <a:pt x="995" y="2241"/>
                    <a:pt x="1059" y="2091"/>
                    <a:pt x="1112" y="1990"/>
                  </a:cubicBezTo>
                  <a:cubicBezTo>
                    <a:pt x="1229" y="2107"/>
                    <a:pt x="1666" y="2495"/>
                    <a:pt x="2006" y="2495"/>
                  </a:cubicBezTo>
                  <a:cubicBezTo>
                    <a:pt x="2038" y="2495"/>
                    <a:pt x="2090" y="2479"/>
                    <a:pt x="2123" y="2479"/>
                  </a:cubicBezTo>
                  <a:cubicBezTo>
                    <a:pt x="2224" y="2443"/>
                    <a:pt x="2309" y="2378"/>
                    <a:pt x="2341" y="2293"/>
                  </a:cubicBezTo>
                  <a:cubicBezTo>
                    <a:pt x="2373" y="2192"/>
                    <a:pt x="2357" y="2075"/>
                    <a:pt x="2325" y="1990"/>
                  </a:cubicBezTo>
                  <a:lnTo>
                    <a:pt x="2325" y="1990"/>
                  </a:lnTo>
                  <a:cubicBezTo>
                    <a:pt x="2511" y="2123"/>
                    <a:pt x="2879" y="2378"/>
                    <a:pt x="3202" y="2378"/>
                  </a:cubicBezTo>
                  <a:lnTo>
                    <a:pt x="3267" y="2378"/>
                  </a:lnTo>
                  <a:cubicBezTo>
                    <a:pt x="3485" y="2362"/>
                    <a:pt x="3639" y="2261"/>
                    <a:pt x="3740" y="2107"/>
                  </a:cubicBezTo>
                  <a:cubicBezTo>
                    <a:pt x="3841" y="1921"/>
                    <a:pt x="3825" y="1687"/>
                    <a:pt x="3687" y="1432"/>
                  </a:cubicBezTo>
                  <a:cubicBezTo>
                    <a:pt x="3505" y="1048"/>
                    <a:pt x="3182" y="793"/>
                    <a:pt x="3049" y="708"/>
                  </a:cubicBezTo>
                  <a:cubicBezTo>
                    <a:pt x="3081" y="692"/>
                    <a:pt x="3134" y="660"/>
                    <a:pt x="3166" y="591"/>
                  </a:cubicBezTo>
                  <a:cubicBezTo>
                    <a:pt x="3182" y="506"/>
                    <a:pt x="3134" y="389"/>
                    <a:pt x="3000" y="239"/>
                  </a:cubicBezTo>
                  <a:cubicBezTo>
                    <a:pt x="2798" y="37"/>
                    <a:pt x="2325" y="1"/>
                    <a:pt x="205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483076" y="3483396"/>
              <a:ext cx="24868" cy="27217"/>
            </a:xfrm>
            <a:custGeom>
              <a:rect b="b" l="l" r="r" t="t"/>
              <a:pathLst>
                <a:path extrusionOk="0" h="869" w="794">
                  <a:moveTo>
                    <a:pt x="706" y="0"/>
                  </a:moveTo>
                  <a:cubicBezTo>
                    <a:pt x="701" y="0"/>
                    <a:pt x="697" y="2"/>
                    <a:pt x="692" y="7"/>
                  </a:cubicBezTo>
                  <a:cubicBezTo>
                    <a:pt x="676" y="7"/>
                    <a:pt x="660" y="23"/>
                    <a:pt x="676" y="43"/>
                  </a:cubicBezTo>
                  <a:cubicBezTo>
                    <a:pt x="692" y="209"/>
                    <a:pt x="708" y="682"/>
                    <a:pt x="607" y="783"/>
                  </a:cubicBezTo>
                  <a:cubicBezTo>
                    <a:pt x="593" y="795"/>
                    <a:pt x="573" y="800"/>
                    <a:pt x="548" y="800"/>
                  </a:cubicBezTo>
                  <a:cubicBezTo>
                    <a:pt x="429" y="800"/>
                    <a:pt x="207" y="673"/>
                    <a:pt x="69" y="549"/>
                  </a:cubicBezTo>
                  <a:cubicBezTo>
                    <a:pt x="64" y="542"/>
                    <a:pt x="56" y="540"/>
                    <a:pt x="49" y="540"/>
                  </a:cubicBezTo>
                  <a:cubicBezTo>
                    <a:pt x="33" y="540"/>
                    <a:pt x="17" y="549"/>
                    <a:pt x="17" y="549"/>
                  </a:cubicBezTo>
                  <a:cubicBezTo>
                    <a:pt x="1" y="565"/>
                    <a:pt x="1" y="597"/>
                    <a:pt x="17" y="597"/>
                  </a:cubicBezTo>
                  <a:cubicBezTo>
                    <a:pt x="53" y="630"/>
                    <a:pt x="356" y="868"/>
                    <a:pt x="559" y="868"/>
                  </a:cubicBezTo>
                  <a:cubicBezTo>
                    <a:pt x="591" y="868"/>
                    <a:pt x="623" y="852"/>
                    <a:pt x="660" y="832"/>
                  </a:cubicBezTo>
                  <a:cubicBezTo>
                    <a:pt x="793" y="682"/>
                    <a:pt x="741" y="92"/>
                    <a:pt x="741" y="23"/>
                  </a:cubicBezTo>
                  <a:cubicBezTo>
                    <a:pt x="729" y="12"/>
                    <a:pt x="718" y="0"/>
                    <a:pt x="70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67760" y="3477383"/>
              <a:ext cx="20671" cy="5732"/>
            </a:xfrm>
            <a:custGeom>
              <a:rect b="b" l="l" r="r" t="t"/>
              <a:pathLst>
                <a:path extrusionOk="0" h="183" w="660">
                  <a:moveTo>
                    <a:pt x="251" y="1"/>
                  </a:moveTo>
                  <a:cubicBezTo>
                    <a:pt x="173" y="1"/>
                    <a:pt x="92" y="18"/>
                    <a:pt x="17" y="66"/>
                  </a:cubicBezTo>
                  <a:cubicBezTo>
                    <a:pt x="0" y="66"/>
                    <a:pt x="0" y="82"/>
                    <a:pt x="0" y="98"/>
                  </a:cubicBezTo>
                  <a:cubicBezTo>
                    <a:pt x="12" y="109"/>
                    <a:pt x="25" y="123"/>
                    <a:pt x="38" y="123"/>
                  </a:cubicBezTo>
                  <a:cubicBezTo>
                    <a:pt x="43" y="123"/>
                    <a:pt x="48" y="120"/>
                    <a:pt x="53" y="114"/>
                  </a:cubicBezTo>
                  <a:cubicBezTo>
                    <a:pt x="115" y="79"/>
                    <a:pt x="183" y="66"/>
                    <a:pt x="249" y="66"/>
                  </a:cubicBezTo>
                  <a:cubicBezTo>
                    <a:pt x="434" y="66"/>
                    <a:pt x="607" y="167"/>
                    <a:pt x="607" y="167"/>
                  </a:cubicBezTo>
                  <a:cubicBezTo>
                    <a:pt x="607" y="183"/>
                    <a:pt x="623" y="183"/>
                    <a:pt x="623" y="183"/>
                  </a:cubicBezTo>
                  <a:cubicBezTo>
                    <a:pt x="643" y="183"/>
                    <a:pt x="643" y="167"/>
                    <a:pt x="659" y="167"/>
                  </a:cubicBezTo>
                  <a:cubicBezTo>
                    <a:pt x="659" y="150"/>
                    <a:pt x="659" y="134"/>
                    <a:pt x="643" y="114"/>
                  </a:cubicBezTo>
                  <a:cubicBezTo>
                    <a:pt x="629" y="114"/>
                    <a:pt x="451" y="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505251" y="3475002"/>
              <a:ext cx="15848" cy="7611"/>
            </a:xfrm>
            <a:custGeom>
              <a:rect b="b" l="l" r="r" t="t"/>
              <a:pathLst>
                <a:path extrusionOk="0" h="243" w="506">
                  <a:moveTo>
                    <a:pt x="330" y="0"/>
                  </a:moveTo>
                  <a:cubicBezTo>
                    <a:pt x="187" y="0"/>
                    <a:pt x="68" y="114"/>
                    <a:pt x="16" y="190"/>
                  </a:cubicBezTo>
                  <a:cubicBezTo>
                    <a:pt x="0" y="210"/>
                    <a:pt x="0" y="226"/>
                    <a:pt x="16" y="243"/>
                  </a:cubicBezTo>
                  <a:lnTo>
                    <a:pt x="33" y="243"/>
                  </a:lnTo>
                  <a:cubicBezTo>
                    <a:pt x="53" y="243"/>
                    <a:pt x="69" y="243"/>
                    <a:pt x="69" y="226"/>
                  </a:cubicBezTo>
                  <a:cubicBezTo>
                    <a:pt x="69" y="226"/>
                    <a:pt x="182" y="64"/>
                    <a:pt x="346" y="64"/>
                  </a:cubicBezTo>
                  <a:cubicBezTo>
                    <a:pt x="381" y="64"/>
                    <a:pt x="418" y="71"/>
                    <a:pt x="457" y="89"/>
                  </a:cubicBezTo>
                  <a:cubicBezTo>
                    <a:pt x="465" y="99"/>
                    <a:pt x="473" y="104"/>
                    <a:pt x="479" y="104"/>
                  </a:cubicBezTo>
                  <a:cubicBezTo>
                    <a:pt x="485" y="104"/>
                    <a:pt x="489" y="99"/>
                    <a:pt x="489" y="89"/>
                  </a:cubicBezTo>
                  <a:cubicBezTo>
                    <a:pt x="506" y="73"/>
                    <a:pt x="489" y="40"/>
                    <a:pt x="473" y="40"/>
                  </a:cubicBezTo>
                  <a:cubicBezTo>
                    <a:pt x="424" y="12"/>
                    <a:pt x="376" y="0"/>
                    <a:pt x="33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69921" y="3488909"/>
              <a:ext cx="14846" cy="4228"/>
            </a:xfrm>
            <a:custGeom>
              <a:rect b="b" l="l" r="r" t="t"/>
              <a:pathLst>
                <a:path extrusionOk="0" h="135" w="474">
                  <a:moveTo>
                    <a:pt x="200" y="0"/>
                  </a:moveTo>
                  <a:cubicBezTo>
                    <a:pt x="100" y="0"/>
                    <a:pt x="26" y="33"/>
                    <a:pt x="16" y="33"/>
                  </a:cubicBezTo>
                  <a:cubicBezTo>
                    <a:pt x="0" y="49"/>
                    <a:pt x="0" y="70"/>
                    <a:pt x="16" y="86"/>
                  </a:cubicBezTo>
                  <a:cubicBezTo>
                    <a:pt x="16" y="102"/>
                    <a:pt x="33" y="102"/>
                    <a:pt x="49" y="102"/>
                  </a:cubicBezTo>
                  <a:cubicBezTo>
                    <a:pt x="49" y="102"/>
                    <a:pt x="114" y="72"/>
                    <a:pt x="202" y="72"/>
                  </a:cubicBezTo>
                  <a:cubicBezTo>
                    <a:pt x="263" y="72"/>
                    <a:pt x="335" y="86"/>
                    <a:pt x="404" y="134"/>
                  </a:cubicBezTo>
                  <a:lnTo>
                    <a:pt x="453" y="134"/>
                  </a:lnTo>
                  <a:cubicBezTo>
                    <a:pt x="473" y="118"/>
                    <a:pt x="453" y="86"/>
                    <a:pt x="453" y="86"/>
                  </a:cubicBezTo>
                  <a:cubicBezTo>
                    <a:pt x="366" y="19"/>
                    <a:pt x="275" y="0"/>
                    <a:pt x="20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08415" y="3486779"/>
              <a:ext cx="11682" cy="5324"/>
            </a:xfrm>
            <a:custGeom>
              <a:rect b="b" l="l" r="r" t="t"/>
              <a:pathLst>
                <a:path extrusionOk="0" h="170" w="373">
                  <a:moveTo>
                    <a:pt x="242" y="1"/>
                  </a:moveTo>
                  <a:cubicBezTo>
                    <a:pt x="152" y="1"/>
                    <a:pt x="65" y="56"/>
                    <a:pt x="16" y="101"/>
                  </a:cubicBezTo>
                  <a:cubicBezTo>
                    <a:pt x="0" y="117"/>
                    <a:pt x="0" y="138"/>
                    <a:pt x="16" y="154"/>
                  </a:cubicBezTo>
                  <a:cubicBezTo>
                    <a:pt x="16" y="170"/>
                    <a:pt x="33" y="170"/>
                    <a:pt x="33" y="170"/>
                  </a:cubicBezTo>
                  <a:cubicBezTo>
                    <a:pt x="53" y="170"/>
                    <a:pt x="53" y="170"/>
                    <a:pt x="69" y="154"/>
                  </a:cubicBezTo>
                  <a:cubicBezTo>
                    <a:pt x="69" y="154"/>
                    <a:pt x="151" y="59"/>
                    <a:pt x="243" y="59"/>
                  </a:cubicBezTo>
                  <a:cubicBezTo>
                    <a:pt x="268" y="59"/>
                    <a:pt x="294" y="67"/>
                    <a:pt x="320" y="85"/>
                  </a:cubicBezTo>
                  <a:cubicBezTo>
                    <a:pt x="328" y="93"/>
                    <a:pt x="337" y="97"/>
                    <a:pt x="346" y="97"/>
                  </a:cubicBezTo>
                  <a:cubicBezTo>
                    <a:pt x="355" y="97"/>
                    <a:pt x="364" y="93"/>
                    <a:pt x="372" y="85"/>
                  </a:cubicBezTo>
                  <a:cubicBezTo>
                    <a:pt x="372" y="69"/>
                    <a:pt x="372" y="53"/>
                    <a:pt x="356" y="36"/>
                  </a:cubicBezTo>
                  <a:cubicBezTo>
                    <a:pt x="320" y="11"/>
                    <a:pt x="281" y="1"/>
                    <a:pt x="2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474588" y="3513371"/>
              <a:ext cx="33356" cy="7736"/>
            </a:xfrm>
            <a:custGeom>
              <a:rect b="b" l="l" r="r" t="t"/>
              <a:pathLst>
                <a:path extrusionOk="0" h="247" w="1065">
                  <a:moveTo>
                    <a:pt x="45" y="0"/>
                  </a:moveTo>
                  <a:cubicBezTo>
                    <a:pt x="37" y="0"/>
                    <a:pt x="29" y="4"/>
                    <a:pt x="21" y="12"/>
                  </a:cubicBezTo>
                  <a:cubicBezTo>
                    <a:pt x="1" y="12"/>
                    <a:pt x="1" y="45"/>
                    <a:pt x="21" y="45"/>
                  </a:cubicBezTo>
                  <a:cubicBezTo>
                    <a:pt x="21" y="61"/>
                    <a:pt x="203" y="247"/>
                    <a:pt x="543" y="247"/>
                  </a:cubicBezTo>
                  <a:cubicBezTo>
                    <a:pt x="676" y="247"/>
                    <a:pt x="846" y="214"/>
                    <a:pt x="1032" y="113"/>
                  </a:cubicBezTo>
                  <a:cubicBezTo>
                    <a:pt x="1048" y="113"/>
                    <a:pt x="1064" y="97"/>
                    <a:pt x="1048" y="77"/>
                  </a:cubicBezTo>
                  <a:cubicBezTo>
                    <a:pt x="1048" y="65"/>
                    <a:pt x="1030" y="54"/>
                    <a:pt x="1013" y="54"/>
                  </a:cubicBezTo>
                  <a:cubicBezTo>
                    <a:pt x="1007" y="54"/>
                    <a:pt x="1000" y="56"/>
                    <a:pt x="995" y="61"/>
                  </a:cubicBezTo>
                  <a:cubicBezTo>
                    <a:pt x="814" y="149"/>
                    <a:pt x="658" y="180"/>
                    <a:pt x="528" y="180"/>
                  </a:cubicBezTo>
                  <a:cubicBezTo>
                    <a:pt x="237" y="180"/>
                    <a:pt x="81" y="23"/>
                    <a:pt x="70" y="12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56445" y="3510583"/>
              <a:ext cx="100819" cy="286421"/>
            </a:xfrm>
            <a:custGeom>
              <a:rect b="b" l="l" r="r" t="t"/>
              <a:pathLst>
                <a:path extrusionOk="0" h="9145" w="3219">
                  <a:moveTo>
                    <a:pt x="3102" y="0"/>
                  </a:moveTo>
                  <a:cubicBezTo>
                    <a:pt x="2714" y="101"/>
                    <a:pt x="336" y="1682"/>
                    <a:pt x="336" y="1682"/>
                  </a:cubicBezTo>
                  <a:cubicBezTo>
                    <a:pt x="336" y="1682"/>
                    <a:pt x="1" y="3336"/>
                    <a:pt x="17" y="4650"/>
                  </a:cubicBezTo>
                  <a:cubicBezTo>
                    <a:pt x="17" y="5373"/>
                    <a:pt x="373" y="6065"/>
                    <a:pt x="559" y="6837"/>
                  </a:cubicBezTo>
                  <a:cubicBezTo>
                    <a:pt x="724" y="7496"/>
                    <a:pt x="708" y="8321"/>
                    <a:pt x="708" y="8321"/>
                  </a:cubicBezTo>
                  <a:cubicBezTo>
                    <a:pt x="708" y="8321"/>
                    <a:pt x="1347" y="8741"/>
                    <a:pt x="2091" y="8980"/>
                  </a:cubicBezTo>
                  <a:cubicBezTo>
                    <a:pt x="2529" y="9116"/>
                    <a:pt x="2839" y="9144"/>
                    <a:pt x="3021" y="9144"/>
                  </a:cubicBezTo>
                  <a:cubicBezTo>
                    <a:pt x="3153" y="9144"/>
                    <a:pt x="3219" y="9129"/>
                    <a:pt x="3219" y="9129"/>
                  </a:cubicBezTo>
                  <a:lnTo>
                    <a:pt x="31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55443" y="3509424"/>
              <a:ext cx="102855" cy="288739"/>
            </a:xfrm>
            <a:custGeom>
              <a:rect b="b" l="l" r="r" t="t"/>
              <a:pathLst>
                <a:path extrusionOk="0" h="9219" w="3284">
                  <a:moveTo>
                    <a:pt x="3097" y="86"/>
                  </a:moveTo>
                  <a:lnTo>
                    <a:pt x="3219" y="9150"/>
                  </a:lnTo>
                  <a:lnTo>
                    <a:pt x="3081" y="9150"/>
                  </a:lnTo>
                  <a:cubicBezTo>
                    <a:pt x="2895" y="9150"/>
                    <a:pt x="2576" y="9118"/>
                    <a:pt x="2139" y="8980"/>
                  </a:cubicBezTo>
                  <a:cubicBezTo>
                    <a:pt x="1464" y="8778"/>
                    <a:pt x="874" y="8390"/>
                    <a:pt x="773" y="8341"/>
                  </a:cubicBezTo>
                  <a:cubicBezTo>
                    <a:pt x="773" y="8208"/>
                    <a:pt x="773" y="7464"/>
                    <a:pt x="623" y="6874"/>
                  </a:cubicBezTo>
                  <a:cubicBezTo>
                    <a:pt x="554" y="6591"/>
                    <a:pt x="469" y="6320"/>
                    <a:pt x="388" y="6065"/>
                  </a:cubicBezTo>
                  <a:cubicBezTo>
                    <a:pt x="235" y="5596"/>
                    <a:pt x="85" y="5139"/>
                    <a:pt x="85" y="4687"/>
                  </a:cubicBezTo>
                  <a:cubicBezTo>
                    <a:pt x="65" y="3457"/>
                    <a:pt x="368" y="1905"/>
                    <a:pt x="405" y="1739"/>
                  </a:cubicBezTo>
                  <a:cubicBezTo>
                    <a:pt x="570" y="1638"/>
                    <a:pt x="2628" y="255"/>
                    <a:pt x="3097" y="86"/>
                  </a:cubicBezTo>
                  <a:close/>
                  <a:moveTo>
                    <a:pt x="3117" y="1"/>
                  </a:moveTo>
                  <a:cubicBezTo>
                    <a:pt x="2746" y="102"/>
                    <a:pt x="437" y="1638"/>
                    <a:pt x="352" y="1703"/>
                  </a:cubicBezTo>
                  <a:cubicBezTo>
                    <a:pt x="336" y="1703"/>
                    <a:pt x="336" y="1703"/>
                    <a:pt x="336" y="1719"/>
                  </a:cubicBezTo>
                  <a:cubicBezTo>
                    <a:pt x="336" y="1739"/>
                    <a:pt x="0" y="3389"/>
                    <a:pt x="17" y="4687"/>
                  </a:cubicBezTo>
                  <a:cubicBezTo>
                    <a:pt x="17" y="5156"/>
                    <a:pt x="166" y="5612"/>
                    <a:pt x="320" y="6085"/>
                  </a:cubicBezTo>
                  <a:cubicBezTo>
                    <a:pt x="405" y="6336"/>
                    <a:pt x="490" y="6607"/>
                    <a:pt x="554" y="6894"/>
                  </a:cubicBezTo>
                  <a:cubicBezTo>
                    <a:pt x="708" y="7533"/>
                    <a:pt x="708" y="8341"/>
                    <a:pt x="708" y="8358"/>
                  </a:cubicBezTo>
                  <a:lnTo>
                    <a:pt x="724" y="8374"/>
                  </a:lnTo>
                  <a:cubicBezTo>
                    <a:pt x="740" y="8390"/>
                    <a:pt x="1363" y="8814"/>
                    <a:pt x="2123" y="9049"/>
                  </a:cubicBezTo>
                  <a:cubicBezTo>
                    <a:pt x="2576" y="9182"/>
                    <a:pt x="2895" y="9219"/>
                    <a:pt x="3081" y="9219"/>
                  </a:cubicBezTo>
                  <a:cubicBezTo>
                    <a:pt x="3198" y="9219"/>
                    <a:pt x="3251" y="9198"/>
                    <a:pt x="3267" y="9198"/>
                  </a:cubicBezTo>
                  <a:cubicBezTo>
                    <a:pt x="3283" y="9198"/>
                    <a:pt x="3283" y="9182"/>
                    <a:pt x="3283" y="9166"/>
                  </a:cubicBezTo>
                  <a:lnTo>
                    <a:pt x="3166" y="37"/>
                  </a:lnTo>
                  <a:cubicBezTo>
                    <a:pt x="3166" y="37"/>
                    <a:pt x="3166" y="21"/>
                    <a:pt x="3150" y="21"/>
                  </a:cubicBezTo>
                  <a:cubicBezTo>
                    <a:pt x="3150" y="1"/>
                    <a:pt x="3134" y="1"/>
                    <a:pt x="31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24568" y="3503724"/>
              <a:ext cx="30036" cy="89700"/>
            </a:xfrm>
            <a:custGeom>
              <a:rect b="b" l="l" r="r" t="t"/>
              <a:pathLst>
                <a:path extrusionOk="0" h="2864" w="959">
                  <a:moveTo>
                    <a:pt x="858" y="1"/>
                  </a:moveTo>
                  <a:cubicBezTo>
                    <a:pt x="858" y="1"/>
                    <a:pt x="353" y="235"/>
                    <a:pt x="304" y="539"/>
                  </a:cubicBezTo>
                  <a:cubicBezTo>
                    <a:pt x="235" y="826"/>
                    <a:pt x="1" y="2863"/>
                    <a:pt x="1" y="2863"/>
                  </a:cubicBezTo>
                  <a:lnTo>
                    <a:pt x="959" y="281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23441" y="3502596"/>
              <a:ext cx="32197" cy="91830"/>
            </a:xfrm>
            <a:custGeom>
              <a:rect b="b" l="l" r="r" t="t"/>
              <a:pathLst>
                <a:path extrusionOk="0" h="2932" w="1028">
                  <a:moveTo>
                    <a:pt x="862" y="85"/>
                  </a:moveTo>
                  <a:lnTo>
                    <a:pt x="963" y="2814"/>
                  </a:lnTo>
                  <a:lnTo>
                    <a:pt x="69" y="2867"/>
                  </a:lnTo>
                  <a:cubicBezTo>
                    <a:pt x="101" y="2580"/>
                    <a:pt x="304" y="845"/>
                    <a:pt x="372" y="575"/>
                  </a:cubicBezTo>
                  <a:cubicBezTo>
                    <a:pt x="405" y="356"/>
                    <a:pt x="744" y="154"/>
                    <a:pt x="862" y="85"/>
                  </a:cubicBezTo>
                  <a:close/>
                  <a:moveTo>
                    <a:pt x="878" y="0"/>
                  </a:moveTo>
                  <a:cubicBezTo>
                    <a:pt x="862" y="17"/>
                    <a:pt x="372" y="255"/>
                    <a:pt x="304" y="558"/>
                  </a:cubicBezTo>
                  <a:cubicBezTo>
                    <a:pt x="239" y="862"/>
                    <a:pt x="17" y="2814"/>
                    <a:pt x="0" y="2899"/>
                  </a:cubicBezTo>
                  <a:cubicBezTo>
                    <a:pt x="0" y="2915"/>
                    <a:pt x="0" y="2915"/>
                    <a:pt x="17" y="2932"/>
                  </a:cubicBezTo>
                  <a:lnTo>
                    <a:pt x="37" y="2932"/>
                  </a:lnTo>
                  <a:lnTo>
                    <a:pt x="995" y="2883"/>
                  </a:lnTo>
                  <a:cubicBezTo>
                    <a:pt x="1011" y="2867"/>
                    <a:pt x="1027" y="2867"/>
                    <a:pt x="1027" y="2830"/>
                  </a:cubicBezTo>
                  <a:lnTo>
                    <a:pt x="926" y="37"/>
                  </a:lnTo>
                  <a:cubicBezTo>
                    <a:pt x="926" y="17"/>
                    <a:pt x="926" y="17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00764" y="3611656"/>
              <a:ext cx="6890" cy="108900"/>
            </a:xfrm>
            <a:custGeom>
              <a:rect b="b" l="l" r="r" t="t"/>
              <a:pathLst>
                <a:path extrusionOk="0" h="3477" w="220">
                  <a:moveTo>
                    <a:pt x="173" y="1"/>
                  </a:moveTo>
                  <a:cubicBezTo>
                    <a:pt x="162" y="1"/>
                    <a:pt x="154" y="12"/>
                    <a:pt x="154" y="24"/>
                  </a:cubicBezTo>
                  <a:lnTo>
                    <a:pt x="1" y="3444"/>
                  </a:lnTo>
                  <a:cubicBezTo>
                    <a:pt x="1" y="3460"/>
                    <a:pt x="17" y="3476"/>
                    <a:pt x="33" y="3476"/>
                  </a:cubicBezTo>
                  <a:cubicBezTo>
                    <a:pt x="53" y="3476"/>
                    <a:pt x="69" y="3460"/>
                    <a:pt x="69" y="3444"/>
                  </a:cubicBezTo>
                  <a:lnTo>
                    <a:pt x="219" y="40"/>
                  </a:lnTo>
                  <a:cubicBezTo>
                    <a:pt x="219" y="24"/>
                    <a:pt x="203" y="7"/>
                    <a:pt x="187" y="7"/>
                  </a:cubicBezTo>
                  <a:cubicBezTo>
                    <a:pt x="182" y="3"/>
                    <a:pt x="177" y="1"/>
                    <a:pt x="1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403928" y="3619737"/>
              <a:ext cx="10555" cy="28000"/>
            </a:xfrm>
            <a:custGeom>
              <a:rect b="b" l="l" r="r" t="t"/>
              <a:pathLst>
                <a:path extrusionOk="0" h="894" w="337">
                  <a:moveTo>
                    <a:pt x="320" y="0"/>
                  </a:moveTo>
                  <a:cubicBezTo>
                    <a:pt x="304" y="0"/>
                    <a:pt x="272" y="0"/>
                    <a:pt x="272" y="16"/>
                  </a:cubicBezTo>
                  <a:lnTo>
                    <a:pt x="17" y="845"/>
                  </a:lnTo>
                  <a:cubicBezTo>
                    <a:pt x="1" y="861"/>
                    <a:pt x="17" y="877"/>
                    <a:pt x="33" y="894"/>
                  </a:cubicBezTo>
                  <a:lnTo>
                    <a:pt x="53" y="894"/>
                  </a:lnTo>
                  <a:cubicBezTo>
                    <a:pt x="53" y="894"/>
                    <a:pt x="70" y="877"/>
                    <a:pt x="70" y="861"/>
                  </a:cubicBezTo>
                  <a:lnTo>
                    <a:pt x="336" y="53"/>
                  </a:lnTo>
                  <a:cubicBezTo>
                    <a:pt x="336" y="37"/>
                    <a:pt x="336" y="16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2766" y="3657729"/>
              <a:ext cx="14720" cy="11651"/>
            </a:xfrm>
            <a:custGeom>
              <a:rect b="b" l="l" r="r" t="t"/>
              <a:pathLst>
                <a:path extrusionOk="0" h="372" w="470">
                  <a:moveTo>
                    <a:pt x="304" y="0"/>
                  </a:moveTo>
                  <a:lnTo>
                    <a:pt x="1" y="356"/>
                  </a:lnTo>
                  <a:lnTo>
                    <a:pt x="470" y="37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31639" y="3656696"/>
              <a:ext cx="17007" cy="13718"/>
            </a:xfrm>
            <a:custGeom>
              <a:rect b="b" l="l" r="r" t="t"/>
              <a:pathLst>
                <a:path extrusionOk="0" h="438" w="543">
                  <a:moveTo>
                    <a:pt x="340" y="102"/>
                  </a:moveTo>
                  <a:lnTo>
                    <a:pt x="457" y="373"/>
                  </a:lnTo>
                  <a:lnTo>
                    <a:pt x="457" y="373"/>
                  </a:lnTo>
                  <a:lnTo>
                    <a:pt x="118" y="352"/>
                  </a:lnTo>
                  <a:lnTo>
                    <a:pt x="340" y="102"/>
                  </a:lnTo>
                  <a:close/>
                  <a:moveTo>
                    <a:pt x="340" y="1"/>
                  </a:moveTo>
                  <a:cubicBezTo>
                    <a:pt x="340" y="1"/>
                    <a:pt x="320" y="1"/>
                    <a:pt x="320" y="17"/>
                  </a:cubicBezTo>
                  <a:lnTo>
                    <a:pt x="16" y="373"/>
                  </a:lnTo>
                  <a:cubicBezTo>
                    <a:pt x="0" y="389"/>
                    <a:pt x="0" y="389"/>
                    <a:pt x="16" y="405"/>
                  </a:cubicBezTo>
                  <a:cubicBezTo>
                    <a:pt x="16" y="421"/>
                    <a:pt x="37" y="421"/>
                    <a:pt x="37" y="421"/>
                  </a:cubicBezTo>
                  <a:lnTo>
                    <a:pt x="506" y="437"/>
                  </a:lnTo>
                  <a:cubicBezTo>
                    <a:pt x="522" y="437"/>
                    <a:pt x="542" y="421"/>
                    <a:pt x="542" y="405"/>
                  </a:cubicBezTo>
                  <a:lnTo>
                    <a:pt x="542" y="389"/>
                  </a:lnTo>
                  <a:lnTo>
                    <a:pt x="372" y="17"/>
                  </a:lnTo>
                  <a:cubicBezTo>
                    <a:pt x="372" y="17"/>
                    <a:pt x="356" y="1"/>
                    <a:pt x="34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15790" y="3586098"/>
              <a:ext cx="60197" cy="89638"/>
            </a:xfrm>
            <a:custGeom>
              <a:rect b="b" l="l" r="r" t="t"/>
              <a:pathLst>
                <a:path extrusionOk="0" h="2862" w="1922">
                  <a:moveTo>
                    <a:pt x="415" y="0"/>
                  </a:moveTo>
                  <a:cubicBezTo>
                    <a:pt x="345" y="0"/>
                    <a:pt x="287" y="9"/>
                    <a:pt x="256" y="31"/>
                  </a:cubicBezTo>
                  <a:cubicBezTo>
                    <a:pt x="256" y="31"/>
                    <a:pt x="1" y="807"/>
                    <a:pt x="86" y="908"/>
                  </a:cubicBezTo>
                  <a:cubicBezTo>
                    <a:pt x="155" y="1009"/>
                    <a:pt x="745" y="2202"/>
                    <a:pt x="745" y="2202"/>
                  </a:cubicBezTo>
                  <a:lnTo>
                    <a:pt x="894" y="2861"/>
                  </a:lnTo>
                  <a:lnTo>
                    <a:pt x="1756" y="2675"/>
                  </a:lnTo>
                  <a:lnTo>
                    <a:pt x="1570" y="2069"/>
                  </a:lnTo>
                  <a:cubicBezTo>
                    <a:pt x="1570" y="2069"/>
                    <a:pt x="1735" y="1867"/>
                    <a:pt x="1735" y="1717"/>
                  </a:cubicBezTo>
                  <a:cubicBezTo>
                    <a:pt x="1735" y="1563"/>
                    <a:pt x="1687" y="1361"/>
                    <a:pt x="1687" y="1361"/>
                  </a:cubicBezTo>
                  <a:cubicBezTo>
                    <a:pt x="1687" y="1361"/>
                    <a:pt x="1873" y="1292"/>
                    <a:pt x="1889" y="1143"/>
                  </a:cubicBezTo>
                  <a:cubicBezTo>
                    <a:pt x="1921" y="989"/>
                    <a:pt x="1735" y="504"/>
                    <a:pt x="1687" y="435"/>
                  </a:cubicBezTo>
                  <a:lnTo>
                    <a:pt x="1618" y="367"/>
                  </a:lnTo>
                  <a:cubicBezTo>
                    <a:pt x="1533" y="282"/>
                    <a:pt x="1468" y="249"/>
                    <a:pt x="1416" y="233"/>
                  </a:cubicBezTo>
                  <a:cubicBezTo>
                    <a:pt x="1351" y="217"/>
                    <a:pt x="1283" y="217"/>
                    <a:pt x="1283" y="217"/>
                  </a:cubicBezTo>
                  <a:cubicBezTo>
                    <a:pt x="1283" y="217"/>
                    <a:pt x="1230" y="100"/>
                    <a:pt x="1113" y="80"/>
                  </a:cubicBezTo>
                  <a:cubicBezTo>
                    <a:pt x="1062" y="63"/>
                    <a:pt x="1004" y="59"/>
                    <a:pt x="958" y="59"/>
                  </a:cubicBezTo>
                  <a:cubicBezTo>
                    <a:pt x="912" y="59"/>
                    <a:pt x="878" y="63"/>
                    <a:pt x="878" y="63"/>
                  </a:cubicBezTo>
                  <a:cubicBezTo>
                    <a:pt x="878" y="63"/>
                    <a:pt x="606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15289" y="3584908"/>
              <a:ext cx="61826" cy="91830"/>
            </a:xfrm>
            <a:custGeom>
              <a:rect b="b" l="l" r="r" t="t"/>
              <a:pathLst>
                <a:path extrusionOk="0" h="2932" w="1974">
                  <a:moveTo>
                    <a:pt x="421" y="69"/>
                  </a:moveTo>
                  <a:cubicBezTo>
                    <a:pt x="607" y="69"/>
                    <a:pt x="894" y="138"/>
                    <a:pt x="894" y="138"/>
                  </a:cubicBezTo>
                  <a:lnTo>
                    <a:pt x="979" y="138"/>
                  </a:lnTo>
                  <a:cubicBezTo>
                    <a:pt x="1011" y="138"/>
                    <a:pt x="1064" y="138"/>
                    <a:pt x="1129" y="154"/>
                  </a:cubicBezTo>
                  <a:cubicBezTo>
                    <a:pt x="1214" y="170"/>
                    <a:pt x="1266" y="255"/>
                    <a:pt x="1266" y="271"/>
                  </a:cubicBezTo>
                  <a:lnTo>
                    <a:pt x="1282" y="287"/>
                  </a:lnTo>
                  <a:cubicBezTo>
                    <a:pt x="1282" y="287"/>
                    <a:pt x="1367" y="287"/>
                    <a:pt x="1416" y="304"/>
                  </a:cubicBezTo>
                  <a:cubicBezTo>
                    <a:pt x="1484" y="320"/>
                    <a:pt x="1533" y="356"/>
                    <a:pt x="1618" y="441"/>
                  </a:cubicBezTo>
                  <a:cubicBezTo>
                    <a:pt x="1634" y="457"/>
                    <a:pt x="1634" y="457"/>
                    <a:pt x="1650" y="473"/>
                  </a:cubicBezTo>
                  <a:lnTo>
                    <a:pt x="1670" y="490"/>
                  </a:lnTo>
                  <a:cubicBezTo>
                    <a:pt x="1719" y="542"/>
                    <a:pt x="1905" y="1027"/>
                    <a:pt x="1873" y="1181"/>
                  </a:cubicBezTo>
                  <a:cubicBezTo>
                    <a:pt x="1852" y="1298"/>
                    <a:pt x="1687" y="1367"/>
                    <a:pt x="1687" y="1367"/>
                  </a:cubicBezTo>
                  <a:cubicBezTo>
                    <a:pt x="1670" y="1367"/>
                    <a:pt x="1650" y="1383"/>
                    <a:pt x="1670" y="1399"/>
                  </a:cubicBezTo>
                  <a:cubicBezTo>
                    <a:pt x="1670" y="1399"/>
                    <a:pt x="1719" y="1601"/>
                    <a:pt x="1719" y="1755"/>
                  </a:cubicBezTo>
                  <a:cubicBezTo>
                    <a:pt x="1719" y="1888"/>
                    <a:pt x="1569" y="2091"/>
                    <a:pt x="1569" y="2091"/>
                  </a:cubicBezTo>
                  <a:cubicBezTo>
                    <a:pt x="1549" y="2091"/>
                    <a:pt x="1549" y="2107"/>
                    <a:pt x="1549" y="2123"/>
                  </a:cubicBezTo>
                  <a:lnTo>
                    <a:pt x="1735" y="2681"/>
                  </a:lnTo>
                  <a:lnTo>
                    <a:pt x="927" y="2867"/>
                  </a:lnTo>
                  <a:lnTo>
                    <a:pt x="793" y="2240"/>
                  </a:lnTo>
                  <a:lnTo>
                    <a:pt x="793" y="2224"/>
                  </a:lnTo>
                  <a:cubicBezTo>
                    <a:pt x="777" y="2175"/>
                    <a:pt x="203" y="1027"/>
                    <a:pt x="118" y="926"/>
                  </a:cubicBezTo>
                  <a:cubicBezTo>
                    <a:pt x="86" y="878"/>
                    <a:pt x="187" y="457"/>
                    <a:pt x="304" y="85"/>
                  </a:cubicBezTo>
                  <a:cubicBezTo>
                    <a:pt x="320" y="85"/>
                    <a:pt x="356" y="69"/>
                    <a:pt x="421" y="69"/>
                  </a:cubicBezTo>
                  <a:close/>
                  <a:moveTo>
                    <a:pt x="421" y="0"/>
                  </a:moveTo>
                  <a:cubicBezTo>
                    <a:pt x="336" y="0"/>
                    <a:pt x="288" y="17"/>
                    <a:pt x="255" y="37"/>
                  </a:cubicBezTo>
                  <a:lnTo>
                    <a:pt x="235" y="53"/>
                  </a:lnTo>
                  <a:cubicBezTo>
                    <a:pt x="187" y="239"/>
                    <a:pt x="1" y="861"/>
                    <a:pt x="69" y="979"/>
                  </a:cubicBezTo>
                  <a:cubicBezTo>
                    <a:pt x="134" y="1047"/>
                    <a:pt x="522" y="1836"/>
                    <a:pt x="724" y="2260"/>
                  </a:cubicBezTo>
                  <a:lnTo>
                    <a:pt x="878" y="2915"/>
                  </a:lnTo>
                  <a:cubicBezTo>
                    <a:pt x="878" y="2915"/>
                    <a:pt x="878" y="2931"/>
                    <a:pt x="894" y="2931"/>
                  </a:cubicBezTo>
                  <a:lnTo>
                    <a:pt x="910" y="2931"/>
                  </a:lnTo>
                  <a:lnTo>
                    <a:pt x="1788" y="2746"/>
                  </a:lnTo>
                  <a:lnTo>
                    <a:pt x="1804" y="2729"/>
                  </a:lnTo>
                  <a:lnTo>
                    <a:pt x="1804" y="2697"/>
                  </a:lnTo>
                  <a:lnTo>
                    <a:pt x="1618" y="2107"/>
                  </a:lnTo>
                  <a:cubicBezTo>
                    <a:pt x="1670" y="2058"/>
                    <a:pt x="1788" y="1888"/>
                    <a:pt x="1788" y="1755"/>
                  </a:cubicBezTo>
                  <a:cubicBezTo>
                    <a:pt x="1788" y="1634"/>
                    <a:pt x="1751" y="1484"/>
                    <a:pt x="1735" y="1415"/>
                  </a:cubicBezTo>
                  <a:cubicBezTo>
                    <a:pt x="1804" y="1383"/>
                    <a:pt x="1921" y="1314"/>
                    <a:pt x="1937" y="1197"/>
                  </a:cubicBezTo>
                  <a:cubicBezTo>
                    <a:pt x="1974" y="1027"/>
                    <a:pt x="1788" y="522"/>
                    <a:pt x="1719" y="441"/>
                  </a:cubicBezTo>
                  <a:cubicBezTo>
                    <a:pt x="1703" y="421"/>
                    <a:pt x="1703" y="421"/>
                    <a:pt x="1687" y="421"/>
                  </a:cubicBezTo>
                  <a:cubicBezTo>
                    <a:pt x="1687" y="405"/>
                    <a:pt x="1670" y="405"/>
                    <a:pt x="1650" y="388"/>
                  </a:cubicBezTo>
                  <a:cubicBezTo>
                    <a:pt x="1586" y="304"/>
                    <a:pt x="1501" y="255"/>
                    <a:pt x="1432" y="239"/>
                  </a:cubicBezTo>
                  <a:cubicBezTo>
                    <a:pt x="1383" y="239"/>
                    <a:pt x="1331" y="219"/>
                    <a:pt x="1315" y="219"/>
                  </a:cubicBezTo>
                  <a:cubicBezTo>
                    <a:pt x="1299" y="186"/>
                    <a:pt x="1230" y="101"/>
                    <a:pt x="1145" y="85"/>
                  </a:cubicBezTo>
                  <a:cubicBezTo>
                    <a:pt x="1096" y="69"/>
                    <a:pt x="1028" y="69"/>
                    <a:pt x="979" y="69"/>
                  </a:cubicBezTo>
                  <a:lnTo>
                    <a:pt x="894" y="69"/>
                  </a:lnTo>
                  <a:cubicBezTo>
                    <a:pt x="862" y="53"/>
                    <a:pt x="607" y="0"/>
                    <a:pt x="42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25312" y="3588071"/>
              <a:ext cx="18009" cy="20170"/>
            </a:xfrm>
            <a:custGeom>
              <a:rect b="b" l="l" r="r" t="t"/>
              <a:pathLst>
                <a:path extrusionOk="0" h="644" w="575">
                  <a:moveTo>
                    <a:pt x="574" y="0"/>
                  </a:moveTo>
                  <a:cubicBezTo>
                    <a:pt x="574" y="0"/>
                    <a:pt x="0" y="558"/>
                    <a:pt x="0" y="643"/>
                  </a:cubicBezTo>
                  <a:lnTo>
                    <a:pt x="5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24278" y="3587194"/>
              <a:ext cx="20045" cy="22049"/>
            </a:xfrm>
            <a:custGeom>
              <a:rect b="b" l="l" r="r" t="t"/>
              <a:pathLst>
                <a:path extrusionOk="0" h="704" w="640">
                  <a:moveTo>
                    <a:pt x="615" y="0"/>
                  </a:moveTo>
                  <a:cubicBezTo>
                    <a:pt x="607" y="0"/>
                    <a:pt x="599" y="4"/>
                    <a:pt x="591" y="12"/>
                  </a:cubicBezTo>
                  <a:cubicBezTo>
                    <a:pt x="373" y="214"/>
                    <a:pt x="1" y="586"/>
                    <a:pt x="1" y="671"/>
                  </a:cubicBezTo>
                  <a:cubicBezTo>
                    <a:pt x="1" y="687"/>
                    <a:pt x="17" y="704"/>
                    <a:pt x="33" y="704"/>
                  </a:cubicBezTo>
                  <a:cubicBezTo>
                    <a:pt x="49" y="704"/>
                    <a:pt x="69" y="687"/>
                    <a:pt x="69" y="671"/>
                  </a:cubicBezTo>
                  <a:cubicBezTo>
                    <a:pt x="86" y="619"/>
                    <a:pt x="373" y="315"/>
                    <a:pt x="640" y="45"/>
                  </a:cubicBezTo>
                  <a:lnTo>
                    <a:pt x="640" y="12"/>
                  </a:lnTo>
                  <a:cubicBezTo>
                    <a:pt x="631" y="4"/>
                    <a:pt x="623" y="0"/>
                    <a:pt x="61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37966" y="3592895"/>
              <a:ext cx="18009" cy="19512"/>
            </a:xfrm>
            <a:custGeom>
              <a:rect b="b" l="l" r="r" t="t"/>
              <a:pathLst>
                <a:path extrusionOk="0" h="623" w="575">
                  <a:moveTo>
                    <a:pt x="575" y="0"/>
                  </a:moveTo>
                  <a:lnTo>
                    <a:pt x="575" y="0"/>
                  </a:lnTo>
                  <a:cubicBezTo>
                    <a:pt x="574" y="0"/>
                    <a:pt x="0" y="538"/>
                    <a:pt x="0" y="623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36963" y="3591736"/>
              <a:ext cx="20013" cy="21673"/>
            </a:xfrm>
            <a:custGeom>
              <a:rect b="b" l="l" r="r" t="t"/>
              <a:pathLst>
                <a:path extrusionOk="0" h="692" w="639">
                  <a:moveTo>
                    <a:pt x="574" y="1"/>
                  </a:moveTo>
                  <a:cubicBezTo>
                    <a:pt x="372" y="223"/>
                    <a:pt x="0" y="575"/>
                    <a:pt x="0" y="660"/>
                  </a:cubicBezTo>
                  <a:cubicBezTo>
                    <a:pt x="0" y="676"/>
                    <a:pt x="16" y="692"/>
                    <a:pt x="32" y="692"/>
                  </a:cubicBezTo>
                  <a:cubicBezTo>
                    <a:pt x="49" y="692"/>
                    <a:pt x="69" y="676"/>
                    <a:pt x="69" y="660"/>
                  </a:cubicBezTo>
                  <a:cubicBezTo>
                    <a:pt x="85" y="607"/>
                    <a:pt x="372" y="304"/>
                    <a:pt x="623" y="53"/>
                  </a:cubicBezTo>
                  <a:cubicBezTo>
                    <a:pt x="639" y="37"/>
                    <a:pt x="639" y="21"/>
                    <a:pt x="62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50118" y="3596685"/>
              <a:ext cx="17508" cy="19387"/>
            </a:xfrm>
            <a:custGeom>
              <a:rect b="b" l="l" r="r" t="t"/>
              <a:pathLst>
                <a:path extrusionOk="0" h="619" w="559">
                  <a:moveTo>
                    <a:pt x="522" y="0"/>
                  </a:moveTo>
                  <a:cubicBezTo>
                    <a:pt x="514" y="0"/>
                    <a:pt x="506" y="4"/>
                    <a:pt x="506" y="12"/>
                  </a:cubicBezTo>
                  <a:cubicBezTo>
                    <a:pt x="356" y="166"/>
                    <a:pt x="17" y="518"/>
                    <a:pt x="1" y="587"/>
                  </a:cubicBezTo>
                  <a:cubicBezTo>
                    <a:pt x="1" y="603"/>
                    <a:pt x="17" y="619"/>
                    <a:pt x="33" y="619"/>
                  </a:cubicBezTo>
                  <a:cubicBezTo>
                    <a:pt x="53" y="619"/>
                    <a:pt x="69" y="603"/>
                    <a:pt x="69" y="603"/>
                  </a:cubicBezTo>
                  <a:cubicBezTo>
                    <a:pt x="85" y="550"/>
                    <a:pt x="320" y="283"/>
                    <a:pt x="538" y="65"/>
                  </a:cubicBezTo>
                  <a:cubicBezTo>
                    <a:pt x="558" y="45"/>
                    <a:pt x="558" y="29"/>
                    <a:pt x="538" y="12"/>
                  </a:cubicBezTo>
                  <a:cubicBezTo>
                    <a:pt x="538" y="4"/>
                    <a:pt x="530" y="0"/>
                    <a:pt x="52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64432" y="3615039"/>
              <a:ext cx="5732" cy="14720"/>
            </a:xfrm>
            <a:custGeom>
              <a:rect b="b" l="l" r="r" t="t"/>
              <a:pathLst>
                <a:path extrusionOk="0" h="470" w="183">
                  <a:moveTo>
                    <a:pt x="150" y="1"/>
                  </a:moveTo>
                  <a:cubicBezTo>
                    <a:pt x="134" y="1"/>
                    <a:pt x="118" y="17"/>
                    <a:pt x="118" y="33"/>
                  </a:cubicBezTo>
                  <a:cubicBezTo>
                    <a:pt x="101" y="102"/>
                    <a:pt x="33" y="150"/>
                    <a:pt x="33" y="150"/>
                  </a:cubicBezTo>
                  <a:cubicBezTo>
                    <a:pt x="17" y="150"/>
                    <a:pt x="0" y="166"/>
                    <a:pt x="17" y="187"/>
                  </a:cubicBezTo>
                  <a:lnTo>
                    <a:pt x="101" y="437"/>
                  </a:lnTo>
                  <a:cubicBezTo>
                    <a:pt x="101" y="453"/>
                    <a:pt x="118" y="470"/>
                    <a:pt x="134" y="470"/>
                  </a:cubicBezTo>
                  <a:lnTo>
                    <a:pt x="134" y="453"/>
                  </a:lnTo>
                  <a:cubicBezTo>
                    <a:pt x="150" y="453"/>
                    <a:pt x="166" y="437"/>
                    <a:pt x="166" y="421"/>
                  </a:cubicBezTo>
                  <a:lnTo>
                    <a:pt x="81" y="187"/>
                  </a:lnTo>
                  <a:cubicBezTo>
                    <a:pt x="118" y="166"/>
                    <a:pt x="150" y="118"/>
                    <a:pt x="182" y="49"/>
                  </a:cubicBezTo>
                  <a:cubicBezTo>
                    <a:pt x="182" y="33"/>
                    <a:pt x="166" y="17"/>
                    <a:pt x="1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32766" y="3661394"/>
              <a:ext cx="73853" cy="92582"/>
            </a:xfrm>
            <a:custGeom>
              <a:rect b="b" l="l" r="r" t="t"/>
              <a:pathLst>
                <a:path extrusionOk="0" h="2956" w="2358">
                  <a:moveTo>
                    <a:pt x="1230" y="0"/>
                  </a:moveTo>
                  <a:lnTo>
                    <a:pt x="1" y="239"/>
                  </a:lnTo>
                  <a:cubicBezTo>
                    <a:pt x="1" y="239"/>
                    <a:pt x="470" y="2345"/>
                    <a:pt x="486" y="2378"/>
                  </a:cubicBezTo>
                  <a:cubicBezTo>
                    <a:pt x="522" y="2426"/>
                    <a:pt x="607" y="2547"/>
                    <a:pt x="773" y="2665"/>
                  </a:cubicBezTo>
                  <a:cubicBezTo>
                    <a:pt x="930" y="2773"/>
                    <a:pt x="1276" y="2955"/>
                    <a:pt x="1512" y="2955"/>
                  </a:cubicBezTo>
                  <a:cubicBezTo>
                    <a:pt x="1530" y="2955"/>
                    <a:pt x="1548" y="2954"/>
                    <a:pt x="1565" y="2952"/>
                  </a:cubicBezTo>
                  <a:cubicBezTo>
                    <a:pt x="1800" y="2915"/>
                    <a:pt x="2156" y="2580"/>
                    <a:pt x="2257" y="2325"/>
                  </a:cubicBezTo>
                  <a:cubicBezTo>
                    <a:pt x="2358" y="2074"/>
                    <a:pt x="2204" y="1856"/>
                    <a:pt x="2204" y="1856"/>
                  </a:cubicBezTo>
                  <a:lnTo>
                    <a:pt x="12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31639" y="3660360"/>
              <a:ext cx="76014" cy="95025"/>
            </a:xfrm>
            <a:custGeom>
              <a:rect b="b" l="l" r="r" t="t"/>
              <a:pathLst>
                <a:path extrusionOk="0" h="3034" w="2427">
                  <a:moveTo>
                    <a:pt x="1229" y="70"/>
                  </a:moveTo>
                  <a:lnTo>
                    <a:pt x="2208" y="1905"/>
                  </a:lnTo>
                  <a:cubicBezTo>
                    <a:pt x="2224" y="1905"/>
                    <a:pt x="2341" y="2107"/>
                    <a:pt x="2260" y="2342"/>
                  </a:cubicBezTo>
                  <a:cubicBezTo>
                    <a:pt x="2175" y="2580"/>
                    <a:pt x="1820" y="2916"/>
                    <a:pt x="1601" y="2948"/>
                  </a:cubicBezTo>
                  <a:cubicBezTo>
                    <a:pt x="1582" y="2951"/>
                    <a:pt x="1563" y="2953"/>
                    <a:pt x="1542" y="2953"/>
                  </a:cubicBezTo>
                  <a:cubicBezTo>
                    <a:pt x="1308" y="2953"/>
                    <a:pt x="981" y="2773"/>
                    <a:pt x="825" y="2661"/>
                  </a:cubicBezTo>
                  <a:cubicBezTo>
                    <a:pt x="675" y="2560"/>
                    <a:pt x="591" y="2443"/>
                    <a:pt x="558" y="2411"/>
                  </a:cubicBezTo>
                  <a:cubicBezTo>
                    <a:pt x="542" y="2342"/>
                    <a:pt x="271" y="1129"/>
                    <a:pt x="85" y="304"/>
                  </a:cubicBezTo>
                  <a:lnTo>
                    <a:pt x="1229" y="70"/>
                  </a:lnTo>
                  <a:close/>
                  <a:moveTo>
                    <a:pt x="1250" y="1"/>
                  </a:moveTo>
                  <a:lnTo>
                    <a:pt x="37" y="235"/>
                  </a:lnTo>
                  <a:lnTo>
                    <a:pt x="16" y="256"/>
                  </a:lnTo>
                  <a:cubicBezTo>
                    <a:pt x="0" y="272"/>
                    <a:pt x="0" y="272"/>
                    <a:pt x="0" y="288"/>
                  </a:cubicBezTo>
                  <a:cubicBezTo>
                    <a:pt x="186" y="1080"/>
                    <a:pt x="473" y="2394"/>
                    <a:pt x="506" y="2443"/>
                  </a:cubicBezTo>
                  <a:cubicBezTo>
                    <a:pt x="542" y="2495"/>
                    <a:pt x="623" y="2613"/>
                    <a:pt x="777" y="2714"/>
                  </a:cubicBezTo>
                  <a:cubicBezTo>
                    <a:pt x="962" y="2847"/>
                    <a:pt x="1298" y="3033"/>
                    <a:pt x="1553" y="3033"/>
                  </a:cubicBezTo>
                  <a:cubicBezTo>
                    <a:pt x="1569" y="3033"/>
                    <a:pt x="1585" y="3017"/>
                    <a:pt x="1601" y="3017"/>
                  </a:cubicBezTo>
                  <a:cubicBezTo>
                    <a:pt x="1856" y="2985"/>
                    <a:pt x="2224" y="2629"/>
                    <a:pt x="2325" y="2378"/>
                  </a:cubicBezTo>
                  <a:cubicBezTo>
                    <a:pt x="2426" y="2107"/>
                    <a:pt x="2276" y="1873"/>
                    <a:pt x="2276" y="1873"/>
                  </a:cubicBezTo>
                  <a:lnTo>
                    <a:pt x="1282" y="17"/>
                  </a:lnTo>
                  <a:cubicBezTo>
                    <a:pt x="1282" y="1"/>
                    <a:pt x="1266" y="1"/>
                    <a:pt x="125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558560" y="3588071"/>
              <a:ext cx="45852" cy="90327"/>
            </a:xfrm>
            <a:custGeom>
              <a:rect b="b" l="l" r="r" t="t"/>
              <a:pathLst>
                <a:path extrusionOk="0" h="2884" w="1464">
                  <a:moveTo>
                    <a:pt x="1464" y="0"/>
                  </a:moveTo>
                  <a:lnTo>
                    <a:pt x="287" y="170"/>
                  </a:lnTo>
                  <a:lnTo>
                    <a:pt x="0" y="2883"/>
                  </a:lnTo>
                  <a:lnTo>
                    <a:pt x="1197" y="2713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57526" y="3587069"/>
              <a:ext cx="48045" cy="92331"/>
            </a:xfrm>
            <a:custGeom>
              <a:rect b="b" l="l" r="r" t="t"/>
              <a:pathLst>
                <a:path extrusionOk="0" h="2948" w="1534">
                  <a:moveTo>
                    <a:pt x="1465" y="85"/>
                  </a:moveTo>
                  <a:lnTo>
                    <a:pt x="1194" y="2713"/>
                  </a:lnTo>
                  <a:lnTo>
                    <a:pt x="66" y="2862"/>
                  </a:lnTo>
                  <a:lnTo>
                    <a:pt x="353" y="235"/>
                  </a:lnTo>
                  <a:lnTo>
                    <a:pt x="1465" y="85"/>
                  </a:lnTo>
                  <a:close/>
                  <a:moveTo>
                    <a:pt x="1497" y="0"/>
                  </a:moveTo>
                  <a:lnTo>
                    <a:pt x="304" y="170"/>
                  </a:lnTo>
                  <a:cubicBezTo>
                    <a:pt x="304" y="170"/>
                    <a:pt x="284" y="186"/>
                    <a:pt x="284" y="202"/>
                  </a:cubicBezTo>
                  <a:lnTo>
                    <a:pt x="1" y="2915"/>
                  </a:lnTo>
                  <a:lnTo>
                    <a:pt x="1" y="2931"/>
                  </a:lnTo>
                  <a:cubicBezTo>
                    <a:pt x="17" y="2947"/>
                    <a:pt x="17" y="2947"/>
                    <a:pt x="33" y="2947"/>
                  </a:cubicBezTo>
                  <a:lnTo>
                    <a:pt x="1230" y="2778"/>
                  </a:lnTo>
                  <a:cubicBezTo>
                    <a:pt x="1246" y="2761"/>
                    <a:pt x="1262" y="2761"/>
                    <a:pt x="1262" y="2745"/>
                  </a:cubicBezTo>
                  <a:lnTo>
                    <a:pt x="1533" y="49"/>
                  </a:lnTo>
                  <a:lnTo>
                    <a:pt x="1533" y="16"/>
                  </a:lnTo>
                  <a:cubicBezTo>
                    <a:pt x="1517" y="16"/>
                    <a:pt x="1517" y="0"/>
                    <a:pt x="149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579702" y="3624028"/>
              <a:ext cx="31038" cy="12058"/>
            </a:xfrm>
            <a:custGeom>
              <a:rect b="b" l="l" r="r" t="t"/>
              <a:pathLst>
                <a:path extrusionOk="0" h="385" w="991">
                  <a:moveTo>
                    <a:pt x="858" y="1"/>
                  </a:moveTo>
                  <a:cubicBezTo>
                    <a:pt x="858" y="1"/>
                    <a:pt x="49" y="166"/>
                    <a:pt x="33" y="219"/>
                  </a:cubicBezTo>
                  <a:cubicBezTo>
                    <a:pt x="0" y="267"/>
                    <a:pt x="65" y="385"/>
                    <a:pt x="235" y="385"/>
                  </a:cubicBezTo>
                  <a:cubicBezTo>
                    <a:pt x="405" y="385"/>
                    <a:pt x="757" y="352"/>
                    <a:pt x="874" y="284"/>
                  </a:cubicBezTo>
                  <a:cubicBezTo>
                    <a:pt x="991" y="219"/>
                    <a:pt x="975" y="33"/>
                    <a:pt x="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79075" y="3622900"/>
              <a:ext cx="31665" cy="14345"/>
            </a:xfrm>
            <a:custGeom>
              <a:rect b="b" l="l" r="r" t="t"/>
              <a:pathLst>
                <a:path extrusionOk="0" h="458" w="1011">
                  <a:moveTo>
                    <a:pt x="878" y="69"/>
                  </a:moveTo>
                  <a:cubicBezTo>
                    <a:pt x="910" y="85"/>
                    <a:pt x="930" y="117"/>
                    <a:pt x="946" y="170"/>
                  </a:cubicBezTo>
                  <a:cubicBezTo>
                    <a:pt x="946" y="219"/>
                    <a:pt x="910" y="271"/>
                    <a:pt x="878" y="287"/>
                  </a:cubicBezTo>
                  <a:cubicBezTo>
                    <a:pt x="777" y="356"/>
                    <a:pt x="425" y="388"/>
                    <a:pt x="255" y="388"/>
                  </a:cubicBezTo>
                  <a:cubicBezTo>
                    <a:pt x="154" y="388"/>
                    <a:pt x="101" y="340"/>
                    <a:pt x="85" y="320"/>
                  </a:cubicBezTo>
                  <a:cubicBezTo>
                    <a:pt x="85" y="303"/>
                    <a:pt x="69" y="287"/>
                    <a:pt x="69" y="271"/>
                  </a:cubicBezTo>
                  <a:cubicBezTo>
                    <a:pt x="138" y="239"/>
                    <a:pt x="526" y="138"/>
                    <a:pt x="878" y="69"/>
                  </a:cubicBezTo>
                  <a:close/>
                  <a:moveTo>
                    <a:pt x="861" y="0"/>
                  </a:moveTo>
                  <a:cubicBezTo>
                    <a:pt x="37" y="170"/>
                    <a:pt x="20" y="219"/>
                    <a:pt x="20" y="239"/>
                  </a:cubicBezTo>
                  <a:cubicBezTo>
                    <a:pt x="0" y="271"/>
                    <a:pt x="20" y="320"/>
                    <a:pt x="37" y="356"/>
                  </a:cubicBezTo>
                  <a:cubicBezTo>
                    <a:pt x="85" y="421"/>
                    <a:pt x="154" y="457"/>
                    <a:pt x="255" y="457"/>
                  </a:cubicBezTo>
                  <a:cubicBezTo>
                    <a:pt x="388" y="457"/>
                    <a:pt x="777" y="421"/>
                    <a:pt x="910" y="356"/>
                  </a:cubicBezTo>
                  <a:cubicBezTo>
                    <a:pt x="979" y="303"/>
                    <a:pt x="1011" y="239"/>
                    <a:pt x="995" y="154"/>
                  </a:cubicBezTo>
                  <a:cubicBezTo>
                    <a:pt x="995" y="85"/>
                    <a:pt x="946" y="16"/>
                    <a:pt x="87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590225" y="3610748"/>
              <a:ext cx="25839" cy="11150"/>
            </a:xfrm>
            <a:custGeom>
              <a:rect b="b" l="l" r="r" t="t"/>
              <a:pathLst>
                <a:path extrusionOk="0" h="356" w="825">
                  <a:moveTo>
                    <a:pt x="724" y="0"/>
                  </a:moveTo>
                  <a:cubicBezTo>
                    <a:pt x="724" y="0"/>
                    <a:pt x="32" y="154"/>
                    <a:pt x="16" y="202"/>
                  </a:cubicBezTo>
                  <a:cubicBezTo>
                    <a:pt x="0" y="271"/>
                    <a:pt x="49" y="356"/>
                    <a:pt x="202" y="356"/>
                  </a:cubicBezTo>
                  <a:cubicBezTo>
                    <a:pt x="336" y="356"/>
                    <a:pt x="639" y="340"/>
                    <a:pt x="740" y="271"/>
                  </a:cubicBezTo>
                  <a:cubicBezTo>
                    <a:pt x="825" y="202"/>
                    <a:pt x="825" y="36"/>
                    <a:pt x="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589192" y="3609714"/>
              <a:ext cx="27374" cy="13217"/>
            </a:xfrm>
            <a:custGeom>
              <a:rect b="b" l="l" r="r" t="t"/>
              <a:pathLst>
                <a:path extrusionOk="0" h="422" w="874">
                  <a:moveTo>
                    <a:pt x="757" y="69"/>
                  </a:moveTo>
                  <a:cubicBezTo>
                    <a:pt x="773" y="86"/>
                    <a:pt x="789" y="118"/>
                    <a:pt x="809" y="154"/>
                  </a:cubicBezTo>
                  <a:cubicBezTo>
                    <a:pt x="809" y="203"/>
                    <a:pt x="789" y="255"/>
                    <a:pt x="757" y="272"/>
                  </a:cubicBezTo>
                  <a:cubicBezTo>
                    <a:pt x="656" y="336"/>
                    <a:pt x="369" y="357"/>
                    <a:pt x="235" y="357"/>
                  </a:cubicBezTo>
                  <a:cubicBezTo>
                    <a:pt x="166" y="357"/>
                    <a:pt x="118" y="336"/>
                    <a:pt x="102" y="304"/>
                  </a:cubicBezTo>
                  <a:cubicBezTo>
                    <a:pt x="82" y="288"/>
                    <a:pt x="82" y="272"/>
                    <a:pt x="82" y="255"/>
                  </a:cubicBezTo>
                  <a:cubicBezTo>
                    <a:pt x="134" y="219"/>
                    <a:pt x="454" y="134"/>
                    <a:pt x="757" y="69"/>
                  </a:cubicBezTo>
                  <a:close/>
                  <a:moveTo>
                    <a:pt x="741" y="1"/>
                  </a:moveTo>
                  <a:cubicBezTo>
                    <a:pt x="33" y="171"/>
                    <a:pt x="17" y="219"/>
                    <a:pt x="17" y="235"/>
                  </a:cubicBezTo>
                  <a:cubicBezTo>
                    <a:pt x="1" y="272"/>
                    <a:pt x="17" y="304"/>
                    <a:pt x="49" y="357"/>
                  </a:cubicBezTo>
                  <a:cubicBezTo>
                    <a:pt x="82" y="405"/>
                    <a:pt x="150" y="421"/>
                    <a:pt x="235" y="421"/>
                  </a:cubicBezTo>
                  <a:cubicBezTo>
                    <a:pt x="336" y="421"/>
                    <a:pt x="672" y="405"/>
                    <a:pt x="789" y="336"/>
                  </a:cubicBezTo>
                  <a:cubicBezTo>
                    <a:pt x="842" y="304"/>
                    <a:pt x="874" y="219"/>
                    <a:pt x="874" y="154"/>
                  </a:cubicBezTo>
                  <a:cubicBezTo>
                    <a:pt x="858" y="86"/>
                    <a:pt x="825" y="33"/>
                    <a:pt x="75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77540" y="3634552"/>
              <a:ext cx="30694" cy="12183"/>
            </a:xfrm>
            <a:custGeom>
              <a:rect b="b" l="l" r="r" t="t"/>
              <a:pathLst>
                <a:path extrusionOk="0" h="389" w="980">
                  <a:moveTo>
                    <a:pt x="842" y="0"/>
                  </a:moveTo>
                  <a:cubicBezTo>
                    <a:pt x="842" y="0"/>
                    <a:pt x="33" y="170"/>
                    <a:pt x="17" y="219"/>
                  </a:cubicBezTo>
                  <a:cubicBezTo>
                    <a:pt x="1" y="287"/>
                    <a:pt x="69" y="388"/>
                    <a:pt x="219" y="388"/>
                  </a:cubicBezTo>
                  <a:cubicBezTo>
                    <a:pt x="389" y="388"/>
                    <a:pt x="757" y="352"/>
                    <a:pt x="858" y="287"/>
                  </a:cubicBezTo>
                  <a:cubicBezTo>
                    <a:pt x="979" y="219"/>
                    <a:pt x="979" y="49"/>
                    <a:pt x="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77039" y="3633518"/>
              <a:ext cx="31696" cy="14219"/>
            </a:xfrm>
            <a:custGeom>
              <a:rect b="b" l="l" r="r" t="t"/>
              <a:pathLst>
                <a:path extrusionOk="0" h="454" w="1012">
                  <a:moveTo>
                    <a:pt x="858" y="66"/>
                  </a:moveTo>
                  <a:cubicBezTo>
                    <a:pt x="894" y="82"/>
                    <a:pt x="926" y="118"/>
                    <a:pt x="926" y="167"/>
                  </a:cubicBezTo>
                  <a:cubicBezTo>
                    <a:pt x="926" y="219"/>
                    <a:pt x="910" y="268"/>
                    <a:pt x="858" y="304"/>
                  </a:cubicBezTo>
                  <a:cubicBezTo>
                    <a:pt x="757" y="353"/>
                    <a:pt x="405" y="385"/>
                    <a:pt x="235" y="385"/>
                  </a:cubicBezTo>
                  <a:cubicBezTo>
                    <a:pt x="134" y="385"/>
                    <a:pt x="102" y="336"/>
                    <a:pt x="85" y="320"/>
                  </a:cubicBezTo>
                  <a:cubicBezTo>
                    <a:pt x="65" y="304"/>
                    <a:pt x="65" y="284"/>
                    <a:pt x="65" y="268"/>
                  </a:cubicBezTo>
                  <a:cubicBezTo>
                    <a:pt x="118" y="235"/>
                    <a:pt x="506" y="150"/>
                    <a:pt x="858" y="66"/>
                  </a:cubicBezTo>
                  <a:close/>
                  <a:moveTo>
                    <a:pt x="858" y="1"/>
                  </a:moveTo>
                  <a:cubicBezTo>
                    <a:pt x="33" y="167"/>
                    <a:pt x="17" y="235"/>
                    <a:pt x="1" y="252"/>
                  </a:cubicBezTo>
                  <a:cubicBezTo>
                    <a:pt x="1" y="284"/>
                    <a:pt x="1" y="320"/>
                    <a:pt x="33" y="353"/>
                  </a:cubicBezTo>
                  <a:cubicBezTo>
                    <a:pt x="65" y="421"/>
                    <a:pt x="150" y="454"/>
                    <a:pt x="235" y="454"/>
                  </a:cubicBezTo>
                  <a:cubicBezTo>
                    <a:pt x="368" y="454"/>
                    <a:pt x="773" y="437"/>
                    <a:pt x="894" y="353"/>
                  </a:cubicBezTo>
                  <a:cubicBezTo>
                    <a:pt x="959" y="320"/>
                    <a:pt x="1011" y="235"/>
                    <a:pt x="995" y="150"/>
                  </a:cubicBezTo>
                  <a:cubicBezTo>
                    <a:pt x="975" y="82"/>
                    <a:pt x="943" y="33"/>
                    <a:pt x="8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583366" y="3646203"/>
              <a:ext cx="25369" cy="10022"/>
            </a:xfrm>
            <a:custGeom>
              <a:rect b="b" l="l" r="r" t="t"/>
              <a:pathLst>
                <a:path extrusionOk="0" h="320" w="810">
                  <a:moveTo>
                    <a:pt x="708" y="0"/>
                  </a:moveTo>
                  <a:cubicBezTo>
                    <a:pt x="708" y="0"/>
                    <a:pt x="33" y="134"/>
                    <a:pt x="17" y="182"/>
                  </a:cubicBezTo>
                  <a:cubicBezTo>
                    <a:pt x="1" y="218"/>
                    <a:pt x="49" y="320"/>
                    <a:pt x="187" y="320"/>
                  </a:cubicBezTo>
                  <a:cubicBezTo>
                    <a:pt x="320" y="320"/>
                    <a:pt x="623" y="283"/>
                    <a:pt x="724" y="235"/>
                  </a:cubicBezTo>
                  <a:cubicBezTo>
                    <a:pt x="809" y="182"/>
                    <a:pt x="809" y="32"/>
                    <a:pt x="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82239" y="3645044"/>
              <a:ext cx="26998" cy="12183"/>
            </a:xfrm>
            <a:custGeom>
              <a:rect b="b" l="l" r="r" t="t"/>
              <a:pathLst>
                <a:path extrusionOk="0" h="389" w="862">
                  <a:moveTo>
                    <a:pt x="744" y="69"/>
                  </a:moveTo>
                  <a:cubicBezTo>
                    <a:pt x="760" y="86"/>
                    <a:pt x="777" y="102"/>
                    <a:pt x="793" y="138"/>
                  </a:cubicBezTo>
                  <a:cubicBezTo>
                    <a:pt x="793" y="187"/>
                    <a:pt x="777" y="219"/>
                    <a:pt x="744" y="239"/>
                  </a:cubicBezTo>
                  <a:cubicBezTo>
                    <a:pt x="659" y="288"/>
                    <a:pt x="372" y="320"/>
                    <a:pt x="223" y="320"/>
                  </a:cubicBezTo>
                  <a:cubicBezTo>
                    <a:pt x="138" y="320"/>
                    <a:pt x="101" y="272"/>
                    <a:pt x="101" y="272"/>
                  </a:cubicBezTo>
                  <a:cubicBezTo>
                    <a:pt x="85" y="255"/>
                    <a:pt x="85" y="239"/>
                    <a:pt x="85" y="239"/>
                  </a:cubicBezTo>
                  <a:cubicBezTo>
                    <a:pt x="138" y="203"/>
                    <a:pt x="457" y="118"/>
                    <a:pt x="744" y="69"/>
                  </a:cubicBezTo>
                  <a:close/>
                  <a:moveTo>
                    <a:pt x="728" y="1"/>
                  </a:moveTo>
                  <a:cubicBezTo>
                    <a:pt x="37" y="138"/>
                    <a:pt x="21" y="187"/>
                    <a:pt x="21" y="203"/>
                  </a:cubicBezTo>
                  <a:cubicBezTo>
                    <a:pt x="0" y="239"/>
                    <a:pt x="21" y="272"/>
                    <a:pt x="37" y="304"/>
                  </a:cubicBezTo>
                  <a:cubicBezTo>
                    <a:pt x="69" y="357"/>
                    <a:pt x="138" y="389"/>
                    <a:pt x="223" y="389"/>
                  </a:cubicBezTo>
                  <a:cubicBezTo>
                    <a:pt x="340" y="389"/>
                    <a:pt x="659" y="357"/>
                    <a:pt x="777" y="304"/>
                  </a:cubicBezTo>
                  <a:cubicBezTo>
                    <a:pt x="829" y="272"/>
                    <a:pt x="861" y="203"/>
                    <a:pt x="861" y="138"/>
                  </a:cubicBezTo>
                  <a:cubicBezTo>
                    <a:pt x="845" y="69"/>
                    <a:pt x="809" y="17"/>
                    <a:pt x="74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0"/>
          <p:cNvGrpSpPr/>
          <p:nvPr/>
        </p:nvGrpSpPr>
        <p:grpSpPr>
          <a:xfrm>
            <a:off x="1977938" y="2833419"/>
            <a:ext cx="1285040" cy="1535906"/>
            <a:chOff x="1195379" y="3453078"/>
            <a:chExt cx="413209" cy="493892"/>
          </a:xfrm>
        </p:grpSpPr>
        <p:sp>
          <p:nvSpPr>
            <p:cNvPr id="359" name="Google Shape;359;p30"/>
            <p:cNvSpPr/>
            <p:nvPr/>
          </p:nvSpPr>
          <p:spPr>
            <a:xfrm>
              <a:off x="1319348" y="3917819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318346" y="3916786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425965" y="3917819"/>
              <a:ext cx="26371" cy="24336"/>
            </a:xfrm>
            <a:custGeom>
              <a:rect b="b" l="l" r="r" t="t"/>
              <a:pathLst>
                <a:path extrusionOk="0" h="777" w="842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424963" y="3916786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453465" y="3917819"/>
              <a:ext cx="60667" cy="24336"/>
            </a:xfrm>
            <a:custGeom>
              <a:rect b="b" l="l" r="r" t="t"/>
              <a:pathLst>
                <a:path extrusionOk="0" h="777" w="1937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52306" y="3916786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524125" y="3917819"/>
              <a:ext cx="61168" cy="24336"/>
            </a:xfrm>
            <a:custGeom>
              <a:rect b="b" l="l" r="r" t="t"/>
              <a:pathLst>
                <a:path extrusionOk="0" h="777" w="1953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523091" y="3916786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506115" y="3917819"/>
              <a:ext cx="55499" cy="24336"/>
            </a:xfrm>
            <a:custGeom>
              <a:rect b="b" l="l" r="r" t="t"/>
              <a:pathLst>
                <a:path extrusionOk="0" h="777" w="1772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505113" y="3916786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332002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330999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345814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344687" y="3917819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358969" y="3930473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357842" y="3930473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1"/>
                  </a:moveTo>
                  <a:lnTo>
                    <a:pt x="1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358969" y="3917819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357842" y="3917819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372656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371654" y="3917819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385843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1384809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399624" y="3935296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0"/>
                  </a:moveTo>
                  <a:lnTo>
                    <a:pt x="1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398496" y="3935296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0"/>
                  </a:moveTo>
                  <a:lnTo>
                    <a:pt x="0" y="202"/>
                  </a:lnTo>
                  <a:lnTo>
                    <a:pt x="69" y="20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399624" y="3917819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398496" y="3917819"/>
              <a:ext cx="2192" cy="10148"/>
            </a:xfrm>
            <a:custGeom>
              <a:rect b="b" l="l" r="r" t="t"/>
              <a:pathLst>
                <a:path extrusionOk="0" h="324" w="70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1412810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1411651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426466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425464" y="39178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440153" y="393313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439151" y="3933135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440153" y="3933135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40153" y="393313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440153" y="3917819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439151" y="3917819"/>
              <a:ext cx="2161" cy="10148"/>
            </a:xfrm>
            <a:custGeom>
              <a:rect b="b" l="l" r="r" t="t"/>
              <a:pathLst>
                <a:path extrusionOk="0" h="324" w="69">
                  <a:moveTo>
                    <a:pt x="0" y="0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453465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452306" y="39178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467121" y="39178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466118" y="39178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480307" y="391894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479273" y="391894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493963" y="3932133"/>
              <a:ext cx="31" cy="8488"/>
            </a:xfrm>
            <a:custGeom>
              <a:rect b="b" l="l" r="r" t="t"/>
              <a:pathLst>
                <a:path extrusionOk="0" h="271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492961" y="3932133"/>
              <a:ext cx="2192" cy="8488"/>
            </a:xfrm>
            <a:custGeom>
              <a:rect b="b" l="l" r="r" t="t"/>
              <a:pathLst>
                <a:path extrusionOk="0" h="271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493963" y="3918947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492961" y="3918947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506115" y="391894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519928" y="391894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533114" y="3918947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547804" y="3936299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546770" y="3936299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1" y="1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546770" y="391894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59956" y="391894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574771" y="391894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573738" y="391894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314650" y="3894642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1" y="0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313522" y="3893639"/>
              <a:ext cx="274927" cy="26340"/>
            </a:xfrm>
            <a:custGeom>
              <a:rect b="b" l="l" r="r" t="t"/>
              <a:pathLst>
                <a:path extrusionOk="0" h="841" w="8778">
                  <a:moveTo>
                    <a:pt x="8713" y="65"/>
                  </a:moveTo>
                  <a:lnTo>
                    <a:pt x="8713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421173" y="3894642"/>
              <a:ext cx="26497" cy="24336"/>
            </a:xfrm>
            <a:custGeom>
              <a:rect b="b" l="l" r="r" t="t"/>
              <a:pathLst>
                <a:path extrusionOk="0" h="777" w="846">
                  <a:moveTo>
                    <a:pt x="0" y="0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420139" y="3893639"/>
              <a:ext cx="28533" cy="26340"/>
            </a:xfrm>
            <a:custGeom>
              <a:rect b="b" l="l" r="r" t="t"/>
              <a:pathLst>
                <a:path extrusionOk="0" h="841" w="911">
                  <a:moveTo>
                    <a:pt x="842" y="65"/>
                  </a:moveTo>
                  <a:lnTo>
                    <a:pt x="842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448140" y="3894642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447107" y="3893639"/>
              <a:ext cx="63360" cy="26340"/>
            </a:xfrm>
            <a:custGeom>
              <a:rect b="b" l="l" r="r" t="t"/>
              <a:pathLst>
                <a:path extrusionOk="0" h="841" w="2023">
                  <a:moveTo>
                    <a:pt x="1954" y="65"/>
                  </a:moveTo>
                  <a:lnTo>
                    <a:pt x="1954" y="772"/>
                  </a:lnTo>
                  <a:lnTo>
                    <a:pt x="66" y="772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519302" y="3894642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0" y="0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18299" y="3893639"/>
              <a:ext cx="62828" cy="26340"/>
            </a:xfrm>
            <a:custGeom>
              <a:rect b="b" l="l" r="r" t="t"/>
              <a:pathLst>
                <a:path extrusionOk="0" h="841" w="2006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5" y="841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500947" y="3894642"/>
              <a:ext cx="55342" cy="24336"/>
            </a:xfrm>
            <a:custGeom>
              <a:rect b="b" l="l" r="r" t="t"/>
              <a:pathLst>
                <a:path extrusionOk="0" h="777" w="1767">
                  <a:moveTo>
                    <a:pt x="0" y="0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499789" y="3893639"/>
              <a:ext cx="57535" cy="26340"/>
            </a:xfrm>
            <a:custGeom>
              <a:rect b="b" l="l" r="r" t="t"/>
              <a:pathLst>
                <a:path extrusionOk="0" h="841" w="1837">
                  <a:moveTo>
                    <a:pt x="1772" y="65"/>
                  </a:moveTo>
                  <a:lnTo>
                    <a:pt x="1772" y="772"/>
                  </a:lnTo>
                  <a:lnTo>
                    <a:pt x="70" y="772"/>
                  </a:lnTo>
                  <a:lnTo>
                    <a:pt x="70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327335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326176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340490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339487" y="3894642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354177" y="3907295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353175" y="3907295"/>
              <a:ext cx="2161" cy="11181"/>
            </a:xfrm>
            <a:custGeom>
              <a:rect b="b" l="l" r="r" t="t"/>
              <a:pathLst>
                <a:path extrusionOk="0" h="357" w="69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354177" y="3894642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353175" y="3894642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367332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366330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381144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380017" y="3894642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394832" y="3912119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393798" y="3912119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0"/>
                  </a:moveTo>
                  <a:lnTo>
                    <a:pt x="1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394832" y="3894642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393798" y="3894642"/>
              <a:ext cx="2067" cy="10022"/>
            </a:xfrm>
            <a:custGeom>
              <a:rect b="b" l="l" r="r" t="t"/>
              <a:pathLst>
                <a:path extrusionOk="0" h="320" w="66">
                  <a:moveTo>
                    <a:pt x="1" y="0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407987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406984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421799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1420640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434954" y="3909958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433826" y="3909958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434954" y="3909958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434954" y="3909958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434954" y="3894642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433826" y="3894642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448641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447639" y="3894642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461796" y="389464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460794" y="389464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475609" y="3895644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474481" y="3895644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488795" y="3908955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487636" y="3908955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0"/>
                  </a:moveTo>
                  <a:lnTo>
                    <a:pt x="1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488795" y="3895644"/>
              <a:ext cx="31" cy="3852"/>
            </a:xfrm>
            <a:custGeom>
              <a:rect b="b" l="l" r="r" t="t"/>
              <a:pathLst>
                <a:path extrusionOk="0" h="123" w="1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487636" y="3895644"/>
              <a:ext cx="2192" cy="3852"/>
            </a:xfrm>
            <a:custGeom>
              <a:rect b="b" l="l" r="r" t="t"/>
              <a:pathLst>
                <a:path extrusionOk="0" h="123" w="70">
                  <a:moveTo>
                    <a:pt x="1" y="1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501449" y="3895644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514603" y="3895644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528291" y="3895644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543106" y="3913121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542103" y="3913121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1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542103" y="3895644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555258" y="3895644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569948" y="3895644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568945" y="3895644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313021" y="3871965"/>
              <a:ext cx="272766" cy="23709"/>
            </a:xfrm>
            <a:custGeom>
              <a:rect b="b" l="l" r="r" t="t"/>
              <a:pathLst>
                <a:path extrusionOk="0" h="757" w="8709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312019" y="3870963"/>
              <a:ext cx="274927" cy="25870"/>
            </a:xfrm>
            <a:custGeom>
              <a:rect b="b" l="l" r="r" t="t"/>
              <a:pathLst>
                <a:path extrusionOk="0" h="826" w="8778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8777" y="825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1419638" y="3871965"/>
              <a:ext cx="26371" cy="23709"/>
            </a:xfrm>
            <a:custGeom>
              <a:rect b="b" l="l" r="r" t="t"/>
              <a:pathLst>
                <a:path extrusionOk="0" h="757" w="842">
                  <a:moveTo>
                    <a:pt x="1" y="1"/>
                  </a:moveTo>
                  <a:lnTo>
                    <a:pt x="1" y="757"/>
                  </a:lnTo>
                  <a:lnTo>
                    <a:pt x="842" y="75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418636" y="3870963"/>
              <a:ext cx="28501" cy="25870"/>
            </a:xfrm>
            <a:custGeom>
              <a:rect b="b" l="l" r="r" t="t"/>
              <a:pathLst>
                <a:path extrusionOk="0" h="826" w="910">
                  <a:moveTo>
                    <a:pt x="841" y="65"/>
                  </a:moveTo>
                  <a:lnTo>
                    <a:pt x="841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910" y="82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447107" y="3871965"/>
              <a:ext cx="60698" cy="23709"/>
            </a:xfrm>
            <a:custGeom>
              <a:rect b="b" l="l" r="r" t="t"/>
              <a:pathLst>
                <a:path extrusionOk="0" h="757" w="1938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445979" y="3870963"/>
              <a:ext cx="62828" cy="25870"/>
            </a:xfrm>
            <a:custGeom>
              <a:rect b="b" l="l" r="r" t="t"/>
              <a:pathLst>
                <a:path extrusionOk="0" h="826" w="2006">
                  <a:moveTo>
                    <a:pt x="1937" y="65"/>
                  </a:moveTo>
                  <a:lnTo>
                    <a:pt x="1937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517767" y="3871965"/>
              <a:ext cx="61199" cy="23709"/>
            </a:xfrm>
            <a:custGeom>
              <a:rect b="b" l="l" r="r" t="t"/>
              <a:pathLst>
                <a:path extrusionOk="0" h="757" w="1954">
                  <a:moveTo>
                    <a:pt x="1" y="1"/>
                  </a:moveTo>
                  <a:lnTo>
                    <a:pt x="1" y="757"/>
                  </a:lnTo>
                  <a:lnTo>
                    <a:pt x="1954" y="75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516765" y="3870963"/>
              <a:ext cx="63360" cy="25870"/>
            </a:xfrm>
            <a:custGeom>
              <a:rect b="b" l="l" r="r" t="t"/>
              <a:pathLst>
                <a:path extrusionOk="0" h="826" w="2023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499789" y="3871965"/>
              <a:ext cx="54998" cy="23709"/>
            </a:xfrm>
            <a:custGeom>
              <a:rect b="b" l="l" r="r" t="t"/>
              <a:pathLst>
                <a:path extrusionOk="0" h="757" w="1756">
                  <a:moveTo>
                    <a:pt x="1" y="1"/>
                  </a:moveTo>
                  <a:lnTo>
                    <a:pt x="1" y="757"/>
                  </a:lnTo>
                  <a:lnTo>
                    <a:pt x="1755" y="75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498786" y="3870963"/>
              <a:ext cx="57002" cy="25870"/>
            </a:xfrm>
            <a:custGeom>
              <a:rect b="b" l="l" r="r" t="t"/>
              <a:pathLst>
                <a:path extrusionOk="0" h="826" w="1820">
                  <a:moveTo>
                    <a:pt x="1751" y="65"/>
                  </a:moveTo>
                  <a:lnTo>
                    <a:pt x="175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20" y="825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325675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324673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338861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337827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352642" y="3884118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351515" y="3884118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352642" y="3871965"/>
              <a:ext cx="31" cy="7893"/>
            </a:xfrm>
            <a:custGeom>
              <a:rect b="b" l="l" r="r" t="t"/>
              <a:pathLst>
                <a:path extrusionOk="0" h="252" w="1">
                  <a:moveTo>
                    <a:pt x="1" y="1"/>
                  </a:moveTo>
                  <a:lnTo>
                    <a:pt x="1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351515" y="3871965"/>
              <a:ext cx="2192" cy="7893"/>
            </a:xfrm>
            <a:custGeom>
              <a:rect b="b" l="l" r="r" t="t"/>
              <a:pathLst>
                <a:path extrusionOk="0" h="252" w="70">
                  <a:moveTo>
                    <a:pt x="0" y="1"/>
                  </a:moveTo>
                  <a:lnTo>
                    <a:pt x="0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366330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365327" y="3871965"/>
              <a:ext cx="2036" cy="23208"/>
            </a:xfrm>
            <a:custGeom>
              <a:rect b="b" l="l" r="r" t="t"/>
              <a:pathLst>
                <a:path extrusionOk="0" h="741" w="65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379484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378482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393297" y="3888816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392169" y="3888816"/>
              <a:ext cx="2161" cy="6358"/>
            </a:xfrm>
            <a:custGeom>
              <a:rect b="b" l="l" r="r" t="t"/>
              <a:pathLst>
                <a:path extrusionOk="0" h="203" w="69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393297" y="387196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1" y="1"/>
                  </a:moveTo>
                  <a:lnTo>
                    <a:pt x="1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392169" y="3871965"/>
              <a:ext cx="2161" cy="9521"/>
            </a:xfrm>
            <a:custGeom>
              <a:rect b="b" l="l" r="r" t="t"/>
              <a:pathLst>
                <a:path extrusionOk="0" h="304" w="69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406483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05324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420139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419137" y="3871965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433325" y="3886780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432292" y="3886780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1"/>
                  </a:moveTo>
                  <a:lnTo>
                    <a:pt x="1" y="268"/>
                  </a:lnTo>
                  <a:lnTo>
                    <a:pt x="70" y="26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1433325" y="3886780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433325" y="388678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433325" y="387196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1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432292" y="3871965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1447107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445979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460293" y="3871965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459134" y="3871965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473980" y="3872466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472946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487636" y="3885653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486634" y="3885653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487636" y="3872466"/>
              <a:ext cx="31" cy="3727"/>
            </a:xfrm>
            <a:custGeom>
              <a:rect b="b" l="l" r="r" t="t"/>
              <a:pathLst>
                <a:path extrusionOk="0" h="119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486634" y="3872466"/>
              <a:ext cx="2192" cy="3727"/>
            </a:xfrm>
            <a:custGeom>
              <a:rect b="b" l="l" r="r" t="t"/>
              <a:pathLst>
                <a:path extrusionOk="0" h="119" w="7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499789" y="3872466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513601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526756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541446" y="3889944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540443" y="3889944"/>
              <a:ext cx="2192" cy="5230"/>
            </a:xfrm>
            <a:custGeom>
              <a:rect b="b" l="l" r="r" t="t"/>
              <a:pathLst>
                <a:path extrusionOk="0" h="167" w="7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540443" y="3872466"/>
              <a:ext cx="2192" cy="9553"/>
            </a:xfrm>
            <a:custGeom>
              <a:rect b="b" l="l" r="r" t="t"/>
              <a:pathLst>
                <a:path extrusionOk="0" h="305" w="70">
                  <a:moveTo>
                    <a:pt x="1" y="1"/>
                  </a:moveTo>
                  <a:lnTo>
                    <a:pt x="1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553629" y="3872466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568444" y="3872466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567411" y="3872466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321008" y="3848788"/>
              <a:ext cx="272766" cy="23709"/>
            </a:xfrm>
            <a:custGeom>
              <a:rect b="b" l="l" r="r" t="t"/>
              <a:pathLst>
                <a:path extrusionOk="0" h="757" w="8709">
                  <a:moveTo>
                    <a:pt x="0" y="1"/>
                  </a:moveTo>
                  <a:lnTo>
                    <a:pt x="0" y="757"/>
                  </a:lnTo>
                  <a:lnTo>
                    <a:pt x="8709" y="75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319849" y="3847660"/>
              <a:ext cx="274958" cy="25870"/>
            </a:xfrm>
            <a:custGeom>
              <a:rect b="b" l="l" r="r" t="t"/>
              <a:pathLst>
                <a:path extrusionOk="0" h="826" w="8779">
                  <a:moveTo>
                    <a:pt x="8713" y="69"/>
                  </a:moveTo>
                  <a:lnTo>
                    <a:pt x="8713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1427500" y="3848788"/>
              <a:ext cx="26497" cy="23709"/>
            </a:xfrm>
            <a:custGeom>
              <a:rect b="b" l="l" r="r" t="t"/>
              <a:pathLst>
                <a:path extrusionOk="0" h="757" w="846">
                  <a:moveTo>
                    <a:pt x="0" y="1"/>
                  </a:moveTo>
                  <a:lnTo>
                    <a:pt x="0" y="757"/>
                  </a:lnTo>
                  <a:lnTo>
                    <a:pt x="845" y="75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426466" y="3847660"/>
              <a:ext cx="28533" cy="25870"/>
            </a:xfrm>
            <a:custGeom>
              <a:rect b="b" l="l" r="r" t="t"/>
              <a:pathLst>
                <a:path extrusionOk="0" h="826" w="911">
                  <a:moveTo>
                    <a:pt x="842" y="69"/>
                  </a:moveTo>
                  <a:lnTo>
                    <a:pt x="84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11" y="825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454467" y="3848788"/>
              <a:ext cx="61199" cy="23709"/>
            </a:xfrm>
            <a:custGeom>
              <a:rect b="b" l="l" r="r" t="t"/>
              <a:pathLst>
                <a:path extrusionOk="0" h="757" w="1954">
                  <a:moveTo>
                    <a:pt x="0" y="1"/>
                  </a:moveTo>
                  <a:lnTo>
                    <a:pt x="0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453465" y="3847660"/>
              <a:ext cx="63329" cy="25870"/>
            </a:xfrm>
            <a:custGeom>
              <a:rect b="b" l="l" r="r" t="t"/>
              <a:pathLst>
                <a:path extrusionOk="0" h="826" w="2022">
                  <a:moveTo>
                    <a:pt x="1953" y="69"/>
                  </a:moveTo>
                  <a:lnTo>
                    <a:pt x="1953" y="761"/>
                  </a:lnTo>
                  <a:lnTo>
                    <a:pt x="65" y="76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525628" y="3848788"/>
              <a:ext cx="60823" cy="23709"/>
            </a:xfrm>
            <a:custGeom>
              <a:rect b="b" l="l" r="r" t="t"/>
              <a:pathLst>
                <a:path extrusionOk="0" h="757" w="1942">
                  <a:moveTo>
                    <a:pt x="1" y="1"/>
                  </a:moveTo>
                  <a:lnTo>
                    <a:pt x="1" y="757"/>
                  </a:lnTo>
                  <a:lnTo>
                    <a:pt x="1941" y="75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524626" y="3847660"/>
              <a:ext cx="62828" cy="25870"/>
            </a:xfrm>
            <a:custGeom>
              <a:rect b="b" l="l" r="r" t="t"/>
              <a:pathLst>
                <a:path extrusionOk="0" h="826" w="2006">
                  <a:moveTo>
                    <a:pt x="1937" y="69"/>
                  </a:moveTo>
                  <a:lnTo>
                    <a:pt x="1937" y="761"/>
                  </a:lnTo>
                  <a:lnTo>
                    <a:pt x="69" y="76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6" y="82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507274" y="3848788"/>
              <a:ext cx="55374" cy="23709"/>
            </a:xfrm>
            <a:custGeom>
              <a:rect b="b" l="l" r="r" t="t"/>
              <a:pathLst>
                <a:path extrusionOk="0" h="757" w="1768">
                  <a:moveTo>
                    <a:pt x="0" y="1"/>
                  </a:moveTo>
                  <a:lnTo>
                    <a:pt x="0" y="757"/>
                  </a:lnTo>
                  <a:lnTo>
                    <a:pt x="1767" y="75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506115" y="3847660"/>
              <a:ext cx="57535" cy="25870"/>
            </a:xfrm>
            <a:custGeom>
              <a:rect b="b" l="l" r="r" t="t"/>
              <a:pathLst>
                <a:path extrusionOk="0" h="826" w="1837">
                  <a:moveTo>
                    <a:pt x="1772" y="69"/>
                  </a:moveTo>
                  <a:lnTo>
                    <a:pt x="1772" y="761"/>
                  </a:lnTo>
                  <a:lnTo>
                    <a:pt x="70" y="76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333662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1332534" y="384878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346817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345814" y="3848788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360504" y="3860815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1"/>
                  </a:moveTo>
                  <a:lnTo>
                    <a:pt x="1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359502" y="3860815"/>
              <a:ext cx="2161" cy="11181"/>
            </a:xfrm>
            <a:custGeom>
              <a:rect b="b" l="l" r="r" t="t"/>
              <a:pathLst>
                <a:path extrusionOk="0" h="357" w="69">
                  <a:moveTo>
                    <a:pt x="0" y="1"/>
                  </a:moveTo>
                  <a:lnTo>
                    <a:pt x="0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1360504" y="3848788"/>
              <a:ext cx="31" cy="7893"/>
            </a:xfrm>
            <a:custGeom>
              <a:rect b="b" l="l" r="r" t="t"/>
              <a:pathLst>
                <a:path extrusionOk="0" h="252" w="1">
                  <a:moveTo>
                    <a:pt x="1" y="1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359502" y="3848788"/>
              <a:ext cx="2161" cy="7893"/>
            </a:xfrm>
            <a:custGeom>
              <a:rect b="b" l="l" r="r" t="t"/>
              <a:pathLst>
                <a:path extrusionOk="0" h="252" w="69">
                  <a:moveTo>
                    <a:pt x="0" y="1"/>
                  </a:moveTo>
                  <a:lnTo>
                    <a:pt x="0" y="252"/>
                  </a:lnTo>
                  <a:lnTo>
                    <a:pt x="69" y="25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373659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1372656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1387471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386344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401159" y="3865638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400125" y="3865638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401159" y="3848788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1400125" y="3848788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1414313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413311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428126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26998" y="384878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441281" y="3864010"/>
              <a:ext cx="31" cy="7987"/>
            </a:xfrm>
            <a:custGeom>
              <a:rect b="b" l="l" r="r" t="t"/>
              <a:pathLst>
                <a:path extrusionOk="0" h="255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440153" y="3864010"/>
              <a:ext cx="2192" cy="7987"/>
            </a:xfrm>
            <a:custGeom>
              <a:rect b="b" l="l" r="r" t="t"/>
              <a:pathLst>
                <a:path extrusionOk="0" h="255" w="70">
                  <a:moveTo>
                    <a:pt x="1" y="0"/>
                  </a:moveTo>
                  <a:lnTo>
                    <a:pt x="1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441281" y="3864010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441281" y="386401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441281" y="3848788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440153" y="3848788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454968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453966" y="3848788"/>
              <a:ext cx="2036" cy="23208"/>
            </a:xfrm>
            <a:custGeom>
              <a:rect b="b" l="l" r="r" t="t"/>
              <a:pathLst>
                <a:path extrusionOk="0" h="741" w="65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468154" y="384878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1467121" y="384878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481936" y="3849320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480808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495122" y="386247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493963" y="3862475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1495122" y="3849320"/>
              <a:ext cx="31" cy="4197"/>
            </a:xfrm>
            <a:custGeom>
              <a:rect b="b" l="l" r="r" t="t"/>
              <a:pathLst>
                <a:path extrusionOk="0" h="134" w="1">
                  <a:moveTo>
                    <a:pt x="0" y="0"/>
                  </a:moveTo>
                  <a:lnTo>
                    <a:pt x="0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493963" y="3849320"/>
              <a:ext cx="2192" cy="4197"/>
            </a:xfrm>
            <a:custGeom>
              <a:rect b="b" l="l" r="r" t="t"/>
              <a:pathLst>
                <a:path extrusionOk="0" h="134" w="70">
                  <a:moveTo>
                    <a:pt x="1" y="0"/>
                  </a:moveTo>
                  <a:lnTo>
                    <a:pt x="1" y="133"/>
                  </a:lnTo>
                  <a:lnTo>
                    <a:pt x="70" y="13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507775" y="3849320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520930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1"/>
                  </a:lnTo>
                  <a:lnTo>
                    <a:pt x="70" y="69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1534618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549432" y="3866641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548430" y="3866641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548430" y="3849320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561585" y="3849320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1"/>
                  </a:lnTo>
                  <a:lnTo>
                    <a:pt x="65" y="69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576275" y="3849320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575272" y="3849320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1"/>
                  </a:lnTo>
                  <a:lnTo>
                    <a:pt x="69" y="69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333161" y="3825485"/>
              <a:ext cx="272766" cy="24367"/>
            </a:xfrm>
            <a:custGeom>
              <a:rect b="b" l="l" r="r" t="t"/>
              <a:pathLst>
                <a:path extrusionOk="0" h="778" w="8709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332002" y="3824483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09" y="69"/>
                  </a:moveTo>
                  <a:lnTo>
                    <a:pt x="8709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439652" y="3825485"/>
              <a:ext cx="26998" cy="24367"/>
            </a:xfrm>
            <a:custGeom>
              <a:rect b="b" l="l" r="r" t="t"/>
              <a:pathLst>
                <a:path extrusionOk="0" h="778" w="862">
                  <a:moveTo>
                    <a:pt x="0" y="1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438650" y="3824483"/>
              <a:ext cx="29002" cy="26371"/>
            </a:xfrm>
            <a:custGeom>
              <a:rect b="b" l="l" r="r" t="t"/>
              <a:pathLst>
                <a:path extrusionOk="0" h="842" w="926">
                  <a:moveTo>
                    <a:pt x="857" y="69"/>
                  </a:moveTo>
                  <a:lnTo>
                    <a:pt x="85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467121" y="3825485"/>
              <a:ext cx="60698" cy="24367"/>
            </a:xfrm>
            <a:custGeom>
              <a:rect b="b" l="l" r="r" t="t"/>
              <a:pathLst>
                <a:path extrusionOk="0" h="778" w="1938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466118" y="3824483"/>
              <a:ext cx="62703" cy="26371"/>
            </a:xfrm>
            <a:custGeom>
              <a:rect b="b" l="l" r="r" t="t"/>
              <a:pathLst>
                <a:path extrusionOk="0" h="842" w="2002">
                  <a:moveTo>
                    <a:pt x="1937" y="69"/>
                  </a:moveTo>
                  <a:lnTo>
                    <a:pt x="193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1538282" y="3825485"/>
              <a:ext cx="60823" cy="24367"/>
            </a:xfrm>
            <a:custGeom>
              <a:rect b="b" l="l" r="r" t="t"/>
              <a:pathLst>
                <a:path extrusionOk="0" h="778" w="1942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537280" y="3824483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519928" y="3825485"/>
              <a:ext cx="55374" cy="24367"/>
            </a:xfrm>
            <a:custGeom>
              <a:rect b="b" l="l" r="r" t="t"/>
              <a:pathLst>
                <a:path extrusionOk="0" h="778" w="1768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518800" y="3824483"/>
              <a:ext cx="57504" cy="26371"/>
            </a:xfrm>
            <a:custGeom>
              <a:rect b="b" l="l" r="r" t="t"/>
              <a:pathLst>
                <a:path extrusionOk="0" h="842" w="1836">
                  <a:moveTo>
                    <a:pt x="1771" y="69"/>
                  </a:moveTo>
                  <a:lnTo>
                    <a:pt x="177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345814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344687" y="382548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359502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358468" y="382548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1" y="1"/>
                  </a:moveTo>
                  <a:lnTo>
                    <a:pt x="1" y="745"/>
                  </a:lnTo>
                  <a:lnTo>
                    <a:pt x="66" y="74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373158" y="3837669"/>
              <a:ext cx="31" cy="11150"/>
            </a:xfrm>
            <a:custGeom>
              <a:rect b="b" l="l" r="r" t="t"/>
              <a:pathLst>
                <a:path extrusionOk="0" h="356" w="1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372155" y="3837669"/>
              <a:ext cx="2192" cy="11150"/>
            </a:xfrm>
            <a:custGeom>
              <a:rect b="b" l="l" r="r" t="t"/>
              <a:pathLst>
                <a:path extrusionOk="0" h="356" w="70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373158" y="3825485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1372155" y="3825485"/>
              <a:ext cx="2192" cy="8018"/>
            </a:xfrm>
            <a:custGeom>
              <a:rect b="b" l="l" r="r" t="t"/>
              <a:pathLst>
                <a:path extrusionOk="0" h="256" w="70">
                  <a:moveTo>
                    <a:pt x="0" y="1"/>
                  </a:moveTo>
                  <a:lnTo>
                    <a:pt x="0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386344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385310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400125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398997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413311" y="3842461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412309" y="3842461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413311" y="3825485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412309" y="3825485"/>
              <a:ext cx="2036" cy="10054"/>
            </a:xfrm>
            <a:custGeom>
              <a:rect b="b" l="l" r="r" t="t"/>
              <a:pathLst>
                <a:path extrusionOk="0" h="321" w="65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426998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425965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40153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1439151" y="382548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1453966" y="3840832"/>
              <a:ext cx="31" cy="7987"/>
            </a:xfrm>
            <a:custGeom>
              <a:rect b="b" l="l" r="r" t="t"/>
              <a:pathLst>
                <a:path extrusionOk="0" h="255" w="1">
                  <a:moveTo>
                    <a:pt x="0" y="0"/>
                  </a:moveTo>
                  <a:lnTo>
                    <a:pt x="0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1452807" y="3840832"/>
              <a:ext cx="2192" cy="7987"/>
            </a:xfrm>
            <a:custGeom>
              <a:rect b="b" l="l" r="r" t="t"/>
              <a:pathLst>
                <a:path extrusionOk="0" h="255" w="70">
                  <a:moveTo>
                    <a:pt x="1" y="0"/>
                  </a:moveTo>
                  <a:lnTo>
                    <a:pt x="1" y="255"/>
                  </a:lnTo>
                  <a:lnTo>
                    <a:pt x="70" y="25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453966" y="3840832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1453966" y="3840832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453966" y="3825485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452807" y="3825485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467121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466118" y="382548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480808" y="382548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479774" y="382548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493963" y="3826017"/>
              <a:ext cx="31" cy="22175"/>
            </a:xfrm>
            <a:custGeom>
              <a:rect b="b" l="l" r="r" t="t"/>
              <a:pathLst>
                <a:path extrusionOk="0" h="708" w="1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492961" y="3826017"/>
              <a:ext cx="2192" cy="22175"/>
            </a:xfrm>
            <a:custGeom>
              <a:rect b="b" l="l" r="r" t="t"/>
              <a:pathLst>
                <a:path extrusionOk="0" h="708" w="70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507775" y="3839297"/>
              <a:ext cx="31" cy="8895"/>
            </a:xfrm>
            <a:custGeom>
              <a:rect b="b" l="l" r="r" t="t"/>
              <a:pathLst>
                <a:path extrusionOk="0" h="284" w="1">
                  <a:moveTo>
                    <a:pt x="0" y="1"/>
                  </a:moveTo>
                  <a:lnTo>
                    <a:pt x="0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506648" y="3839297"/>
              <a:ext cx="2161" cy="8895"/>
            </a:xfrm>
            <a:custGeom>
              <a:rect b="b" l="l" r="r" t="t"/>
              <a:pathLst>
                <a:path extrusionOk="0" h="284" w="69">
                  <a:moveTo>
                    <a:pt x="0" y="1"/>
                  </a:moveTo>
                  <a:lnTo>
                    <a:pt x="0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507775" y="3826017"/>
              <a:ext cx="31" cy="4322"/>
            </a:xfrm>
            <a:custGeom>
              <a:rect b="b" l="l" r="r" t="t"/>
              <a:pathLst>
                <a:path extrusionOk="0" h="138" w="1">
                  <a:moveTo>
                    <a:pt x="0" y="0"/>
                  </a:moveTo>
                  <a:lnTo>
                    <a:pt x="0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506648" y="3826017"/>
              <a:ext cx="2161" cy="4322"/>
            </a:xfrm>
            <a:custGeom>
              <a:rect b="b" l="l" r="r" t="t"/>
              <a:pathLst>
                <a:path extrusionOk="0" h="138" w="69">
                  <a:moveTo>
                    <a:pt x="0" y="0"/>
                  </a:moveTo>
                  <a:lnTo>
                    <a:pt x="0" y="138"/>
                  </a:lnTo>
                  <a:lnTo>
                    <a:pt x="69" y="1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520429" y="3826017"/>
              <a:ext cx="2067" cy="22175"/>
            </a:xfrm>
            <a:custGeom>
              <a:rect b="b" l="l" r="r" t="t"/>
              <a:pathLst>
                <a:path extrusionOk="0" h="708" w="66">
                  <a:moveTo>
                    <a:pt x="1" y="0"/>
                  </a:moveTo>
                  <a:lnTo>
                    <a:pt x="1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533615" y="3826017"/>
              <a:ext cx="2161" cy="22175"/>
            </a:xfrm>
            <a:custGeom>
              <a:rect b="b" l="l" r="r" t="t"/>
              <a:pathLst>
                <a:path extrusionOk="0" h="708" w="69">
                  <a:moveTo>
                    <a:pt x="0" y="0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547271" y="3826017"/>
              <a:ext cx="2192" cy="22175"/>
            </a:xfrm>
            <a:custGeom>
              <a:rect b="b" l="l" r="r" t="t"/>
              <a:pathLst>
                <a:path extrusionOk="0" h="708" w="70">
                  <a:moveTo>
                    <a:pt x="1" y="0"/>
                  </a:moveTo>
                  <a:lnTo>
                    <a:pt x="1" y="708"/>
                  </a:lnTo>
                  <a:lnTo>
                    <a:pt x="70" y="70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561585" y="3843494"/>
              <a:ext cx="31" cy="5324"/>
            </a:xfrm>
            <a:custGeom>
              <a:rect b="b" l="l" r="r" t="t"/>
              <a:pathLst>
                <a:path extrusionOk="0" h="170" w="1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560457" y="3843494"/>
              <a:ext cx="2192" cy="5324"/>
            </a:xfrm>
            <a:custGeom>
              <a:rect b="b" l="l" r="r" t="t"/>
              <a:pathLst>
                <a:path extrusionOk="0" h="170" w="70">
                  <a:moveTo>
                    <a:pt x="0" y="0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560457" y="3826017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0" y="0"/>
                  </a:moveTo>
                  <a:lnTo>
                    <a:pt x="0" y="303"/>
                  </a:lnTo>
                  <a:lnTo>
                    <a:pt x="69" y="3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574270" y="3826017"/>
              <a:ext cx="2036" cy="22175"/>
            </a:xfrm>
            <a:custGeom>
              <a:rect b="b" l="l" r="r" t="t"/>
              <a:pathLst>
                <a:path extrusionOk="0" h="708" w="65">
                  <a:moveTo>
                    <a:pt x="0" y="0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88427" y="3826017"/>
              <a:ext cx="31" cy="22175"/>
            </a:xfrm>
            <a:custGeom>
              <a:rect b="b" l="l" r="r" t="t"/>
              <a:pathLst>
                <a:path extrusionOk="0" h="708" w="1">
                  <a:moveTo>
                    <a:pt x="1" y="0"/>
                  </a:moveTo>
                  <a:lnTo>
                    <a:pt x="1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587425" y="3826017"/>
              <a:ext cx="2192" cy="22175"/>
            </a:xfrm>
            <a:custGeom>
              <a:rect b="b" l="l" r="r" t="t"/>
              <a:pathLst>
                <a:path extrusionOk="0" h="708" w="70">
                  <a:moveTo>
                    <a:pt x="1" y="0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1332534" y="3802339"/>
              <a:ext cx="272891" cy="24336"/>
            </a:xfrm>
            <a:custGeom>
              <a:rect b="b" l="l" r="r" t="t"/>
              <a:pathLst>
                <a:path extrusionOk="0" h="777" w="8713">
                  <a:moveTo>
                    <a:pt x="0" y="0"/>
                  </a:moveTo>
                  <a:lnTo>
                    <a:pt x="0" y="776"/>
                  </a:lnTo>
                  <a:lnTo>
                    <a:pt x="8713" y="776"/>
                  </a:lnTo>
                  <a:lnTo>
                    <a:pt x="8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331501" y="3801305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5"/>
                  </a:moveTo>
                  <a:lnTo>
                    <a:pt x="8709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439151" y="3802339"/>
              <a:ext cx="26998" cy="24336"/>
            </a:xfrm>
            <a:custGeom>
              <a:rect b="b" l="l" r="r" t="t"/>
              <a:pathLst>
                <a:path extrusionOk="0" h="777" w="862">
                  <a:moveTo>
                    <a:pt x="0" y="0"/>
                  </a:moveTo>
                  <a:lnTo>
                    <a:pt x="0" y="776"/>
                  </a:lnTo>
                  <a:lnTo>
                    <a:pt x="861" y="776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438117" y="3801305"/>
              <a:ext cx="29034" cy="26371"/>
            </a:xfrm>
            <a:custGeom>
              <a:rect b="b" l="l" r="r" t="t"/>
              <a:pathLst>
                <a:path extrusionOk="0" h="842" w="927">
                  <a:moveTo>
                    <a:pt x="858" y="65"/>
                  </a:moveTo>
                  <a:lnTo>
                    <a:pt x="858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27" y="84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66620" y="3802339"/>
              <a:ext cx="60698" cy="24336"/>
            </a:xfrm>
            <a:custGeom>
              <a:rect b="b" l="l" r="r" t="t"/>
              <a:pathLst>
                <a:path extrusionOk="0" h="777" w="1938">
                  <a:moveTo>
                    <a:pt x="1" y="0"/>
                  </a:moveTo>
                  <a:lnTo>
                    <a:pt x="1" y="776"/>
                  </a:lnTo>
                  <a:lnTo>
                    <a:pt x="1937" y="776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465492" y="3801305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41" y="65"/>
                  </a:moveTo>
                  <a:lnTo>
                    <a:pt x="19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537280" y="3802339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1" y="0"/>
                  </a:moveTo>
                  <a:lnTo>
                    <a:pt x="1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536278" y="3801305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65"/>
                  </a:moveTo>
                  <a:lnTo>
                    <a:pt x="1953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519302" y="3802339"/>
              <a:ext cx="55499" cy="24336"/>
            </a:xfrm>
            <a:custGeom>
              <a:rect b="b" l="l" r="r" t="t"/>
              <a:pathLst>
                <a:path extrusionOk="0" h="777" w="1772">
                  <a:moveTo>
                    <a:pt x="0" y="0"/>
                  </a:moveTo>
                  <a:lnTo>
                    <a:pt x="0" y="776"/>
                  </a:lnTo>
                  <a:lnTo>
                    <a:pt x="1771" y="776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518299" y="3801305"/>
              <a:ext cx="57504" cy="26371"/>
            </a:xfrm>
            <a:custGeom>
              <a:rect b="b" l="l" r="r" t="t"/>
              <a:pathLst>
                <a:path extrusionOk="0" h="842" w="1836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345188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1344154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1358969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357842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372155" y="3814491"/>
              <a:ext cx="31" cy="11025"/>
            </a:xfrm>
            <a:custGeom>
              <a:rect b="b" l="l" r="r" t="t"/>
              <a:pathLst>
                <a:path extrusionOk="0" h="352" w="1">
                  <a:moveTo>
                    <a:pt x="0" y="0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371153" y="3814491"/>
              <a:ext cx="2036" cy="11025"/>
            </a:xfrm>
            <a:custGeom>
              <a:rect b="b" l="l" r="r" t="t"/>
              <a:pathLst>
                <a:path extrusionOk="0" h="352" w="65">
                  <a:moveTo>
                    <a:pt x="0" y="0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372155" y="3802339"/>
              <a:ext cx="31" cy="7861"/>
            </a:xfrm>
            <a:custGeom>
              <a:rect b="b" l="l" r="r" t="t"/>
              <a:pathLst>
                <a:path extrusionOk="0" h="251" w="1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371153" y="3802339"/>
              <a:ext cx="2036" cy="7861"/>
            </a:xfrm>
            <a:custGeom>
              <a:rect b="b" l="l" r="r" t="t"/>
              <a:pathLst>
                <a:path extrusionOk="0" h="251" w="65">
                  <a:moveTo>
                    <a:pt x="0" y="0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385843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384809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398997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398496" y="3802339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1412810" y="3819158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411651" y="3819158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1" y="1"/>
                  </a:moveTo>
                  <a:lnTo>
                    <a:pt x="1" y="203"/>
                  </a:lnTo>
                  <a:lnTo>
                    <a:pt x="70" y="203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1412810" y="3802339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1411651" y="3802339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1426466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425464" y="3802339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1439652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438650" y="3802339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1453465" y="3817655"/>
              <a:ext cx="31" cy="7861"/>
            </a:xfrm>
            <a:custGeom>
              <a:rect b="b" l="l" r="r" t="t"/>
              <a:pathLst>
                <a:path extrusionOk="0" h="251" w="1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1452306" y="3817655"/>
              <a:ext cx="2192" cy="7861"/>
            </a:xfrm>
            <a:custGeom>
              <a:rect b="b" l="l" r="r" t="t"/>
              <a:pathLst>
                <a:path extrusionOk="0" h="251" w="70">
                  <a:moveTo>
                    <a:pt x="1" y="0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453465" y="3817655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453465" y="381765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453465" y="3802339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452306" y="3802339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0"/>
                  </a:moveTo>
                  <a:lnTo>
                    <a:pt x="1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466620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465492" y="3802339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480307" y="3802339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479273" y="3802339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1493462" y="3803341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492459" y="3803341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507274" y="3815995"/>
              <a:ext cx="31" cy="9020"/>
            </a:xfrm>
            <a:custGeom>
              <a:rect b="b" l="l" r="r" t="t"/>
              <a:pathLst>
                <a:path extrusionOk="0" h="288" w="1">
                  <a:moveTo>
                    <a:pt x="0" y="1"/>
                  </a:moveTo>
                  <a:lnTo>
                    <a:pt x="0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506115" y="3815995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1"/>
                  </a:moveTo>
                  <a:lnTo>
                    <a:pt x="1" y="288"/>
                  </a:lnTo>
                  <a:lnTo>
                    <a:pt x="70" y="28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507274" y="3803341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0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1506115" y="3803341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0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519302" y="3803341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533114" y="3803341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546770" y="3803341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1561084" y="3820317"/>
              <a:ext cx="31" cy="5199"/>
            </a:xfrm>
            <a:custGeom>
              <a:rect b="b" l="l" r="r" t="t"/>
              <a:pathLst>
                <a:path extrusionOk="0" h="166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559956" y="3820317"/>
              <a:ext cx="2161" cy="5199"/>
            </a:xfrm>
            <a:custGeom>
              <a:rect b="b" l="l" r="r" t="t"/>
              <a:pathLst>
                <a:path extrusionOk="0" h="166" w="69">
                  <a:moveTo>
                    <a:pt x="0" y="0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1559956" y="3803341"/>
              <a:ext cx="2161" cy="9020"/>
            </a:xfrm>
            <a:custGeom>
              <a:rect b="b" l="l" r="r" t="t"/>
              <a:pathLst>
                <a:path extrusionOk="0" h="288" w="69">
                  <a:moveTo>
                    <a:pt x="0" y="0"/>
                  </a:moveTo>
                  <a:lnTo>
                    <a:pt x="0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573738" y="3803341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587926" y="3803341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586924" y="3803341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1334664" y="3779161"/>
              <a:ext cx="272797" cy="24210"/>
            </a:xfrm>
            <a:custGeom>
              <a:rect b="b" l="l" r="r" t="t"/>
              <a:pathLst>
                <a:path extrusionOk="0" h="773" w="8710">
                  <a:moveTo>
                    <a:pt x="1" y="0"/>
                  </a:moveTo>
                  <a:lnTo>
                    <a:pt x="1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333662" y="3778002"/>
              <a:ext cx="274927" cy="26497"/>
            </a:xfrm>
            <a:custGeom>
              <a:rect b="b" l="l" r="r" t="t"/>
              <a:pathLst>
                <a:path extrusionOk="0" h="846" w="8778">
                  <a:moveTo>
                    <a:pt x="8709" y="70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8" y="84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441281" y="3779161"/>
              <a:ext cx="26371" cy="24210"/>
            </a:xfrm>
            <a:custGeom>
              <a:rect b="b" l="l" r="r" t="t"/>
              <a:pathLst>
                <a:path extrusionOk="0" h="773" w="842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1440153" y="3778002"/>
              <a:ext cx="28533" cy="26497"/>
            </a:xfrm>
            <a:custGeom>
              <a:rect b="b" l="l" r="r" t="t"/>
              <a:pathLst>
                <a:path extrusionOk="0" h="846" w="911">
                  <a:moveTo>
                    <a:pt x="846" y="70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1468154" y="3779161"/>
              <a:ext cx="61293" cy="24210"/>
            </a:xfrm>
            <a:custGeom>
              <a:rect b="b" l="l" r="r" t="t"/>
              <a:pathLst>
                <a:path extrusionOk="0" h="773" w="1957">
                  <a:moveTo>
                    <a:pt x="0" y="0"/>
                  </a:moveTo>
                  <a:lnTo>
                    <a:pt x="0" y="772"/>
                  </a:lnTo>
                  <a:lnTo>
                    <a:pt x="1957" y="772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467121" y="3778002"/>
              <a:ext cx="63360" cy="26497"/>
            </a:xfrm>
            <a:custGeom>
              <a:rect b="b" l="l" r="r" t="t"/>
              <a:pathLst>
                <a:path extrusionOk="0" h="846" w="2023">
                  <a:moveTo>
                    <a:pt x="1953" y="70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1539441" y="3779161"/>
              <a:ext cx="60667" cy="24210"/>
            </a:xfrm>
            <a:custGeom>
              <a:rect b="b" l="l" r="r" t="t"/>
              <a:pathLst>
                <a:path extrusionOk="0" h="773" w="1937">
                  <a:moveTo>
                    <a:pt x="0" y="0"/>
                  </a:moveTo>
                  <a:lnTo>
                    <a:pt x="0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1538282" y="3778002"/>
              <a:ext cx="62859" cy="26497"/>
            </a:xfrm>
            <a:custGeom>
              <a:rect b="b" l="l" r="r" t="t"/>
              <a:pathLst>
                <a:path extrusionOk="0" h="846" w="2007">
                  <a:moveTo>
                    <a:pt x="1941" y="70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520930" y="3779161"/>
              <a:ext cx="55374" cy="24210"/>
            </a:xfrm>
            <a:custGeom>
              <a:rect b="b" l="l" r="r" t="t"/>
              <a:pathLst>
                <a:path extrusionOk="0" h="773" w="1768">
                  <a:moveTo>
                    <a:pt x="1" y="0"/>
                  </a:moveTo>
                  <a:lnTo>
                    <a:pt x="1" y="772"/>
                  </a:lnTo>
                  <a:lnTo>
                    <a:pt x="1768" y="772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519928" y="3778002"/>
              <a:ext cx="57535" cy="26497"/>
            </a:xfrm>
            <a:custGeom>
              <a:rect b="b" l="l" r="r" t="t"/>
              <a:pathLst>
                <a:path extrusionOk="0" h="846" w="1837">
                  <a:moveTo>
                    <a:pt x="1767" y="70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1836" y="846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347349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346315" y="3779161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360504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1359502" y="3779161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374316" y="3791188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373158" y="3791188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0"/>
                  </a:moveTo>
                  <a:lnTo>
                    <a:pt x="1" y="356"/>
                  </a:lnTo>
                  <a:lnTo>
                    <a:pt x="70" y="3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1374316" y="3779161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373158" y="3779161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387471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386344" y="3779161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401159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400125" y="3779161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1414313" y="3795980"/>
              <a:ext cx="31" cy="6389"/>
            </a:xfrm>
            <a:custGeom>
              <a:rect b="b" l="l" r="r" t="t"/>
              <a:pathLst>
                <a:path extrusionOk="0" h="204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413311" y="3795980"/>
              <a:ext cx="2192" cy="6389"/>
            </a:xfrm>
            <a:custGeom>
              <a:rect b="b" l="l" r="r" t="t"/>
              <a:pathLst>
                <a:path extrusionOk="0" h="204" w="7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414313" y="377916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413311" y="3779161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428126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1426998" y="3779161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441813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440780" y="3779161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0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454968" y="3794352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453966" y="3794352"/>
              <a:ext cx="2036" cy="8018"/>
            </a:xfrm>
            <a:custGeom>
              <a:rect b="b" l="l" r="r" t="t"/>
              <a:pathLst>
                <a:path extrusionOk="0" h="256" w="65">
                  <a:moveTo>
                    <a:pt x="0" y="0"/>
                  </a:moveTo>
                  <a:lnTo>
                    <a:pt x="0" y="255"/>
                  </a:lnTo>
                  <a:lnTo>
                    <a:pt x="65" y="25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454968" y="3794352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1454968" y="3794352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454968" y="377916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1453966" y="3779161"/>
              <a:ext cx="2036" cy="10022"/>
            </a:xfrm>
            <a:custGeom>
              <a:rect b="b" l="l" r="r" t="t"/>
              <a:pathLst>
                <a:path extrusionOk="0" h="320" w="65">
                  <a:moveTo>
                    <a:pt x="0" y="0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1468655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467622" y="3779161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481936" y="3779161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480808" y="3779161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495623" y="3780163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494621" y="3780163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508778" y="3792817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07775" y="3792817"/>
              <a:ext cx="2067" cy="9020"/>
            </a:xfrm>
            <a:custGeom>
              <a:rect b="b" l="l" r="r" t="t"/>
              <a:pathLst>
                <a:path extrusionOk="0" h="288" w="66">
                  <a:moveTo>
                    <a:pt x="0" y="1"/>
                  </a:moveTo>
                  <a:lnTo>
                    <a:pt x="0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508778" y="3780163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507775" y="3780163"/>
              <a:ext cx="2067" cy="3696"/>
            </a:xfrm>
            <a:custGeom>
              <a:rect b="b" l="l" r="r" t="t"/>
              <a:pathLst>
                <a:path extrusionOk="0" h="118" w="66">
                  <a:moveTo>
                    <a:pt x="0" y="1"/>
                  </a:moveTo>
                  <a:lnTo>
                    <a:pt x="0" y="118"/>
                  </a:lnTo>
                  <a:lnTo>
                    <a:pt x="65" y="11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521463" y="3780163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34618" y="3780163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548430" y="3780163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562619" y="3797014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561585" y="3797014"/>
              <a:ext cx="2067" cy="5356"/>
            </a:xfrm>
            <a:custGeom>
              <a:rect b="b" l="l" r="r" t="t"/>
              <a:pathLst>
                <a:path extrusionOk="0" h="171" w="66">
                  <a:moveTo>
                    <a:pt x="1" y="0"/>
                  </a:moveTo>
                  <a:lnTo>
                    <a:pt x="1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561585" y="3780163"/>
              <a:ext cx="2067" cy="9020"/>
            </a:xfrm>
            <a:custGeom>
              <a:rect b="b" l="l" r="r" t="t"/>
              <a:pathLst>
                <a:path extrusionOk="0" h="288" w="66">
                  <a:moveTo>
                    <a:pt x="1" y="1"/>
                  </a:moveTo>
                  <a:lnTo>
                    <a:pt x="1" y="288"/>
                  </a:lnTo>
                  <a:lnTo>
                    <a:pt x="65" y="2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575272" y="3780163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590087" y="3780163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1588960" y="3780163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322511" y="3755858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1" y="0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321509" y="3754825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70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429128" y="3755858"/>
              <a:ext cx="26371" cy="24336"/>
            </a:xfrm>
            <a:custGeom>
              <a:rect b="b" l="l" r="r" t="t"/>
              <a:pathLst>
                <a:path extrusionOk="0" h="777" w="842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428126" y="3754825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70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456628" y="3755858"/>
              <a:ext cx="60667" cy="24336"/>
            </a:xfrm>
            <a:custGeom>
              <a:rect b="b" l="l" r="r" t="t"/>
              <a:pathLst>
                <a:path extrusionOk="0" h="777" w="1937">
                  <a:moveTo>
                    <a:pt x="0" y="0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455469" y="3754825"/>
              <a:ext cx="62859" cy="26371"/>
            </a:xfrm>
            <a:custGeom>
              <a:rect b="b" l="l" r="r" t="t"/>
              <a:pathLst>
                <a:path extrusionOk="0" h="842" w="2007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527288" y="3755858"/>
              <a:ext cx="61168" cy="24336"/>
            </a:xfrm>
            <a:custGeom>
              <a:rect b="b" l="l" r="r" t="t"/>
              <a:pathLst>
                <a:path extrusionOk="0" h="777" w="1953">
                  <a:moveTo>
                    <a:pt x="0" y="0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526255" y="3754825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4" y="70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509310" y="3755858"/>
              <a:ext cx="55468" cy="24336"/>
            </a:xfrm>
            <a:custGeom>
              <a:rect b="b" l="l" r="r" t="t"/>
              <a:pathLst>
                <a:path extrusionOk="0" h="777" w="1771">
                  <a:moveTo>
                    <a:pt x="0" y="0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508277" y="3754825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70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335165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334163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348978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347850" y="3755858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362164" y="3768011"/>
              <a:ext cx="31" cy="11682"/>
            </a:xfrm>
            <a:custGeom>
              <a:rect b="b" l="l" r="r" t="t"/>
              <a:pathLst>
                <a:path extrusionOk="0" h="373" w="1">
                  <a:moveTo>
                    <a:pt x="0" y="0"/>
                  </a:moveTo>
                  <a:lnTo>
                    <a:pt x="0" y="3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361005" y="3768011"/>
              <a:ext cx="2192" cy="11682"/>
            </a:xfrm>
            <a:custGeom>
              <a:rect b="b" l="l" r="r" t="t"/>
              <a:pathLst>
                <a:path extrusionOk="0" h="373" w="70">
                  <a:moveTo>
                    <a:pt x="1" y="0"/>
                  </a:moveTo>
                  <a:lnTo>
                    <a:pt x="1" y="372"/>
                  </a:lnTo>
                  <a:lnTo>
                    <a:pt x="69" y="37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362164" y="3755858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361005" y="3755858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375820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374818" y="3755858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389006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387972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402787" y="3772834"/>
              <a:ext cx="31" cy="6859"/>
            </a:xfrm>
            <a:custGeom>
              <a:rect b="b" l="l" r="r" t="t"/>
              <a:pathLst>
                <a:path extrusionOk="0" h="219" w="1">
                  <a:moveTo>
                    <a:pt x="1" y="0"/>
                  </a:moveTo>
                  <a:lnTo>
                    <a:pt x="1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401660" y="3772834"/>
              <a:ext cx="2192" cy="6859"/>
            </a:xfrm>
            <a:custGeom>
              <a:rect b="b" l="l" r="r" t="t"/>
              <a:pathLst>
                <a:path extrusionOk="0" h="219" w="70">
                  <a:moveTo>
                    <a:pt x="0" y="0"/>
                  </a:moveTo>
                  <a:lnTo>
                    <a:pt x="0" y="218"/>
                  </a:lnTo>
                  <a:lnTo>
                    <a:pt x="69" y="2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1402787" y="375585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401660" y="3755858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415973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414815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70" y="76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429629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1428627" y="3755858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443317" y="3771174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1442314" y="3771174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443317" y="3771174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443317" y="3771174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443317" y="375585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1442314" y="3755858"/>
              <a:ext cx="2161" cy="10022"/>
            </a:xfrm>
            <a:custGeom>
              <a:rect b="b" l="l" r="r" t="t"/>
              <a:pathLst>
                <a:path extrusionOk="0" h="320" w="69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1456628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1455469" y="3755858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1470284" y="3755858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1469282" y="3755858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483470" y="3756986"/>
              <a:ext cx="31" cy="21579"/>
            </a:xfrm>
            <a:custGeom>
              <a:rect b="b" l="l" r="r" t="t"/>
              <a:pathLst>
                <a:path extrusionOk="0" h="689" w="1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482437" y="3756986"/>
              <a:ext cx="2067" cy="21579"/>
            </a:xfrm>
            <a:custGeom>
              <a:rect b="b" l="l" r="r" t="t"/>
              <a:pathLst>
                <a:path extrusionOk="0" h="689" w="66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497126" y="3769671"/>
              <a:ext cx="31" cy="8895"/>
            </a:xfrm>
            <a:custGeom>
              <a:rect b="b" l="l" r="r" t="t"/>
              <a:pathLst>
                <a:path extrusionOk="0" h="284" w="1">
                  <a:moveTo>
                    <a:pt x="1" y="0"/>
                  </a:moveTo>
                  <a:lnTo>
                    <a:pt x="1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496124" y="3769671"/>
              <a:ext cx="2192" cy="8895"/>
            </a:xfrm>
            <a:custGeom>
              <a:rect b="b" l="l" r="r" t="t"/>
              <a:pathLst>
                <a:path extrusionOk="0" h="284" w="70">
                  <a:moveTo>
                    <a:pt x="1" y="0"/>
                  </a:moveTo>
                  <a:lnTo>
                    <a:pt x="1" y="283"/>
                  </a:lnTo>
                  <a:lnTo>
                    <a:pt x="69" y="2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497126" y="3756986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496124" y="3756986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1"/>
                  </a:moveTo>
                  <a:lnTo>
                    <a:pt x="1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509310" y="3756986"/>
              <a:ext cx="2161" cy="21579"/>
            </a:xfrm>
            <a:custGeom>
              <a:rect b="b" l="l" r="r" t="t"/>
              <a:pathLst>
                <a:path extrusionOk="0" h="689" w="69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523091" y="3756986"/>
              <a:ext cx="2067" cy="21579"/>
            </a:xfrm>
            <a:custGeom>
              <a:rect b="b" l="l" r="r" t="t"/>
              <a:pathLst>
                <a:path extrusionOk="0" h="689" w="66">
                  <a:moveTo>
                    <a:pt x="1" y="1"/>
                  </a:moveTo>
                  <a:lnTo>
                    <a:pt x="1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536278" y="3756986"/>
              <a:ext cx="2036" cy="21579"/>
            </a:xfrm>
            <a:custGeom>
              <a:rect b="b" l="l" r="r" t="t"/>
              <a:pathLst>
                <a:path extrusionOk="0" h="689" w="65">
                  <a:moveTo>
                    <a:pt x="0" y="1"/>
                  </a:moveTo>
                  <a:lnTo>
                    <a:pt x="0" y="688"/>
                  </a:lnTo>
                  <a:lnTo>
                    <a:pt x="65" y="6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1550967" y="3774338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549934" y="3774338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1" y="1"/>
                  </a:moveTo>
                  <a:lnTo>
                    <a:pt x="1" y="170"/>
                  </a:lnTo>
                  <a:lnTo>
                    <a:pt x="70" y="17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549934" y="3756986"/>
              <a:ext cx="2192" cy="8895"/>
            </a:xfrm>
            <a:custGeom>
              <a:rect b="b" l="l" r="r" t="t"/>
              <a:pathLst>
                <a:path extrusionOk="0" h="284" w="70">
                  <a:moveTo>
                    <a:pt x="1" y="1"/>
                  </a:moveTo>
                  <a:lnTo>
                    <a:pt x="1" y="284"/>
                  </a:lnTo>
                  <a:lnTo>
                    <a:pt x="70" y="28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563120" y="3756986"/>
              <a:ext cx="2192" cy="21579"/>
            </a:xfrm>
            <a:custGeom>
              <a:rect b="b" l="l" r="r" t="t"/>
              <a:pathLst>
                <a:path extrusionOk="0" h="689" w="70">
                  <a:moveTo>
                    <a:pt x="0" y="1"/>
                  </a:moveTo>
                  <a:lnTo>
                    <a:pt x="0" y="688"/>
                  </a:lnTo>
                  <a:lnTo>
                    <a:pt x="69" y="6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1577935" y="3756986"/>
              <a:ext cx="31" cy="21579"/>
            </a:xfrm>
            <a:custGeom>
              <a:rect b="b" l="l" r="r" t="t"/>
              <a:pathLst>
                <a:path extrusionOk="0" h="689" w="1">
                  <a:moveTo>
                    <a:pt x="0" y="1"/>
                  </a:moveTo>
                  <a:lnTo>
                    <a:pt x="0" y="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576901" y="3756986"/>
              <a:ext cx="2067" cy="21579"/>
            </a:xfrm>
            <a:custGeom>
              <a:rect b="b" l="l" r="r" t="t"/>
              <a:pathLst>
                <a:path extrusionOk="0" h="689" w="66">
                  <a:moveTo>
                    <a:pt x="1" y="1"/>
                  </a:moveTo>
                  <a:lnTo>
                    <a:pt x="1" y="688"/>
                  </a:lnTo>
                  <a:lnTo>
                    <a:pt x="66" y="6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1322010" y="3732681"/>
              <a:ext cx="272797" cy="24336"/>
            </a:xfrm>
            <a:custGeom>
              <a:rect b="b" l="l" r="r" t="t"/>
              <a:pathLst>
                <a:path extrusionOk="0" h="777" w="8710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1321008" y="3731678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5"/>
                  </a:moveTo>
                  <a:lnTo>
                    <a:pt x="8709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7" y="841"/>
                  </a:lnTo>
                  <a:lnTo>
                    <a:pt x="877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1428627" y="3732681"/>
              <a:ext cx="26371" cy="24336"/>
            </a:xfrm>
            <a:custGeom>
              <a:rect b="b" l="l" r="r" t="t"/>
              <a:pathLst>
                <a:path extrusionOk="0" h="777" w="842">
                  <a:moveTo>
                    <a:pt x="1" y="0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427500" y="3731678"/>
              <a:ext cx="28501" cy="26371"/>
            </a:xfrm>
            <a:custGeom>
              <a:rect b="b" l="l" r="r" t="t"/>
              <a:pathLst>
                <a:path extrusionOk="0" h="842" w="910">
                  <a:moveTo>
                    <a:pt x="845" y="65"/>
                  </a:moveTo>
                  <a:lnTo>
                    <a:pt x="845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455970" y="3732681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0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454968" y="373167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526756" y="3732681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1" y="0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1525628" y="3731678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7" y="65"/>
                  </a:moveTo>
                  <a:lnTo>
                    <a:pt x="1957" y="772"/>
                  </a:lnTo>
                  <a:lnTo>
                    <a:pt x="69" y="772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508778" y="3732681"/>
              <a:ext cx="55499" cy="24336"/>
            </a:xfrm>
            <a:custGeom>
              <a:rect b="b" l="l" r="r" t="t"/>
              <a:pathLst>
                <a:path extrusionOk="0" h="777" w="1772">
                  <a:moveTo>
                    <a:pt x="1" y="0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507775" y="373167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5"/>
                  </a:moveTo>
                  <a:lnTo>
                    <a:pt x="1767" y="772"/>
                  </a:lnTo>
                  <a:lnTo>
                    <a:pt x="65" y="772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334664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333662" y="3732681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348351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347349" y="3732681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361631" y="3745334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360504" y="3745334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1" y="1"/>
                  </a:moveTo>
                  <a:lnTo>
                    <a:pt x="1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361631" y="373268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360504" y="3732681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375319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374316" y="3732681"/>
              <a:ext cx="2036" cy="23709"/>
            </a:xfrm>
            <a:custGeom>
              <a:rect b="b" l="l" r="r" t="t"/>
              <a:pathLst>
                <a:path extrusionOk="0" h="757" w="65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388505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387471" y="3732681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1" y="0"/>
                  </a:moveTo>
                  <a:lnTo>
                    <a:pt x="1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402161" y="3749531"/>
              <a:ext cx="31" cy="6859"/>
            </a:xfrm>
            <a:custGeom>
              <a:rect b="b" l="l" r="r" t="t"/>
              <a:pathLst>
                <a:path extrusionOk="0" h="219" w="1">
                  <a:moveTo>
                    <a:pt x="1" y="0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1401159" y="3749531"/>
              <a:ext cx="2192" cy="6859"/>
            </a:xfrm>
            <a:custGeom>
              <a:rect b="b" l="l" r="r" t="t"/>
              <a:pathLst>
                <a:path extrusionOk="0" h="219" w="70">
                  <a:moveTo>
                    <a:pt x="0" y="0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402161" y="373268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401159" y="3732681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0" y="0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1415472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1414313" y="3732681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429128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428126" y="3732681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0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442314" y="3747997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441281" y="3747997"/>
              <a:ext cx="2067" cy="8394"/>
            </a:xfrm>
            <a:custGeom>
              <a:rect b="b" l="l" r="r" t="t"/>
              <a:pathLst>
                <a:path extrusionOk="0" h="268" w="66">
                  <a:moveTo>
                    <a:pt x="1" y="1"/>
                  </a:moveTo>
                  <a:lnTo>
                    <a:pt x="1" y="268"/>
                  </a:lnTo>
                  <a:lnTo>
                    <a:pt x="66" y="26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1442314" y="3747997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42314" y="3747997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42314" y="3732681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441281" y="3732681"/>
              <a:ext cx="2067" cy="10022"/>
            </a:xfrm>
            <a:custGeom>
              <a:rect b="b" l="l" r="r" t="t"/>
              <a:pathLst>
                <a:path extrusionOk="0" h="320" w="66">
                  <a:moveTo>
                    <a:pt x="1" y="0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55970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454968" y="3732681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1469783" y="3732681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1468655" y="3732681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0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482969" y="3733683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481936" y="3733683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1496625" y="3746869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495623" y="3746869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496625" y="3733683"/>
              <a:ext cx="31" cy="3727"/>
            </a:xfrm>
            <a:custGeom>
              <a:rect b="b" l="l" r="r" t="t"/>
              <a:pathLst>
                <a:path extrusionOk="0" h="119" w="1">
                  <a:moveTo>
                    <a:pt x="1" y="1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495623" y="3733683"/>
              <a:ext cx="2192" cy="3727"/>
            </a:xfrm>
            <a:custGeom>
              <a:rect b="b" l="l" r="r" t="t"/>
              <a:pathLst>
                <a:path extrusionOk="0" h="119" w="70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508778" y="3733683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522465" y="3733683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535745" y="3733683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1550435" y="3751160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1"/>
                  </a:moveTo>
                  <a:lnTo>
                    <a:pt x="1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1549432" y="3751160"/>
              <a:ext cx="2192" cy="5230"/>
            </a:xfrm>
            <a:custGeom>
              <a:rect b="b" l="l" r="r" t="t"/>
              <a:pathLst>
                <a:path extrusionOk="0" h="167" w="70">
                  <a:moveTo>
                    <a:pt x="1" y="1"/>
                  </a:moveTo>
                  <a:lnTo>
                    <a:pt x="1" y="167"/>
                  </a:lnTo>
                  <a:lnTo>
                    <a:pt x="69" y="1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549432" y="3733683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1"/>
                  </a:moveTo>
                  <a:lnTo>
                    <a:pt x="1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1562619" y="3733683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1577433" y="3733683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0" y="1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1576275" y="3733683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333161" y="3709503"/>
              <a:ext cx="272766" cy="24210"/>
            </a:xfrm>
            <a:custGeom>
              <a:rect b="b" l="l" r="r" t="t"/>
              <a:pathLst>
                <a:path extrusionOk="0" h="773" w="8709">
                  <a:moveTo>
                    <a:pt x="0" y="1"/>
                  </a:moveTo>
                  <a:lnTo>
                    <a:pt x="0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332002" y="3708375"/>
              <a:ext cx="274958" cy="26497"/>
            </a:xfrm>
            <a:custGeom>
              <a:rect b="b" l="l" r="r" t="t"/>
              <a:pathLst>
                <a:path extrusionOk="0" h="846" w="8779">
                  <a:moveTo>
                    <a:pt x="8709" y="69"/>
                  </a:moveTo>
                  <a:lnTo>
                    <a:pt x="8709" y="776"/>
                  </a:lnTo>
                  <a:lnTo>
                    <a:pt x="70" y="776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1439652" y="3709503"/>
              <a:ext cx="26998" cy="24210"/>
            </a:xfrm>
            <a:custGeom>
              <a:rect b="b" l="l" r="r" t="t"/>
              <a:pathLst>
                <a:path extrusionOk="0" h="773" w="862">
                  <a:moveTo>
                    <a:pt x="0" y="1"/>
                  </a:moveTo>
                  <a:lnTo>
                    <a:pt x="0" y="773"/>
                  </a:lnTo>
                  <a:lnTo>
                    <a:pt x="862" y="773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1438650" y="3708375"/>
              <a:ext cx="29002" cy="26497"/>
            </a:xfrm>
            <a:custGeom>
              <a:rect b="b" l="l" r="r" t="t"/>
              <a:pathLst>
                <a:path extrusionOk="0" h="846" w="926">
                  <a:moveTo>
                    <a:pt x="857" y="69"/>
                  </a:moveTo>
                  <a:lnTo>
                    <a:pt x="85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926" y="845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1467121" y="3709503"/>
              <a:ext cx="60698" cy="24210"/>
            </a:xfrm>
            <a:custGeom>
              <a:rect b="b" l="l" r="r" t="t"/>
              <a:pathLst>
                <a:path extrusionOk="0" h="773" w="1938">
                  <a:moveTo>
                    <a:pt x="1" y="1"/>
                  </a:moveTo>
                  <a:lnTo>
                    <a:pt x="1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466118" y="3708375"/>
              <a:ext cx="62703" cy="26497"/>
            </a:xfrm>
            <a:custGeom>
              <a:rect b="b" l="l" r="r" t="t"/>
              <a:pathLst>
                <a:path extrusionOk="0" h="846" w="2002">
                  <a:moveTo>
                    <a:pt x="1937" y="69"/>
                  </a:moveTo>
                  <a:lnTo>
                    <a:pt x="1937" y="776"/>
                  </a:lnTo>
                  <a:lnTo>
                    <a:pt x="65" y="776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2002" y="84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1538282" y="3709503"/>
              <a:ext cx="60823" cy="24210"/>
            </a:xfrm>
            <a:custGeom>
              <a:rect b="b" l="l" r="r" t="t"/>
              <a:pathLst>
                <a:path extrusionOk="0" h="773" w="1942">
                  <a:moveTo>
                    <a:pt x="1" y="1"/>
                  </a:moveTo>
                  <a:lnTo>
                    <a:pt x="1" y="773"/>
                  </a:lnTo>
                  <a:lnTo>
                    <a:pt x="1941" y="773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537280" y="3708375"/>
              <a:ext cx="62828" cy="26497"/>
            </a:xfrm>
            <a:custGeom>
              <a:rect b="b" l="l" r="r" t="t"/>
              <a:pathLst>
                <a:path extrusionOk="0" h="846" w="2006">
                  <a:moveTo>
                    <a:pt x="1937" y="69"/>
                  </a:moveTo>
                  <a:lnTo>
                    <a:pt x="1937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519928" y="3709503"/>
              <a:ext cx="55374" cy="24210"/>
            </a:xfrm>
            <a:custGeom>
              <a:rect b="b" l="l" r="r" t="t"/>
              <a:pathLst>
                <a:path extrusionOk="0" h="773" w="1768">
                  <a:moveTo>
                    <a:pt x="1" y="1"/>
                  </a:moveTo>
                  <a:lnTo>
                    <a:pt x="1" y="773"/>
                  </a:lnTo>
                  <a:lnTo>
                    <a:pt x="1767" y="773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518800" y="3708375"/>
              <a:ext cx="57504" cy="26497"/>
            </a:xfrm>
            <a:custGeom>
              <a:rect b="b" l="l" r="r" t="t"/>
              <a:pathLst>
                <a:path extrusionOk="0" h="846" w="1836">
                  <a:moveTo>
                    <a:pt x="1771" y="69"/>
                  </a:moveTo>
                  <a:lnTo>
                    <a:pt x="1771" y="776"/>
                  </a:lnTo>
                  <a:lnTo>
                    <a:pt x="69" y="776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345814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1344687" y="3709503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359502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358468" y="3709503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1" y="1"/>
                  </a:moveTo>
                  <a:lnTo>
                    <a:pt x="1" y="757"/>
                  </a:lnTo>
                  <a:lnTo>
                    <a:pt x="66" y="75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1373158" y="3722157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1"/>
                  </a:moveTo>
                  <a:lnTo>
                    <a:pt x="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1372155" y="3722157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0" y="1"/>
                  </a:moveTo>
                  <a:lnTo>
                    <a:pt x="0" y="353"/>
                  </a:lnTo>
                  <a:lnTo>
                    <a:pt x="69" y="35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373158" y="3709503"/>
              <a:ext cx="31" cy="8394"/>
            </a:xfrm>
            <a:custGeom>
              <a:rect b="b" l="l" r="r" t="t"/>
              <a:pathLst>
                <a:path extrusionOk="0" h="268" w="1">
                  <a:moveTo>
                    <a:pt x="1" y="1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372155" y="3709503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0" y="1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386344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1385310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400125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398997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413311" y="3726855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412309" y="3726855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0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1413311" y="3709503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1412309" y="3709503"/>
              <a:ext cx="2036" cy="10022"/>
            </a:xfrm>
            <a:custGeom>
              <a:rect b="b" l="l" r="r" t="t"/>
              <a:pathLst>
                <a:path extrusionOk="0" h="320" w="65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1426998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425965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440153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439151" y="3709503"/>
              <a:ext cx="2161" cy="23709"/>
            </a:xfrm>
            <a:custGeom>
              <a:rect b="b" l="l" r="r" t="t"/>
              <a:pathLst>
                <a:path extrusionOk="0" h="757" w="69">
                  <a:moveTo>
                    <a:pt x="0" y="1"/>
                  </a:moveTo>
                  <a:lnTo>
                    <a:pt x="0" y="757"/>
                  </a:lnTo>
                  <a:lnTo>
                    <a:pt x="69" y="7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453966" y="3724694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1452807" y="3724694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1453966" y="3724694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453966" y="3724694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453966" y="3709503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452807" y="3709503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467121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1"/>
                  </a:moveTo>
                  <a:lnTo>
                    <a:pt x="1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466118" y="3709503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1"/>
                  </a:moveTo>
                  <a:lnTo>
                    <a:pt x="0" y="757"/>
                  </a:lnTo>
                  <a:lnTo>
                    <a:pt x="65" y="75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480808" y="3709503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1"/>
                  </a:moveTo>
                  <a:lnTo>
                    <a:pt x="0" y="7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479774" y="3709503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1"/>
                  </a:moveTo>
                  <a:lnTo>
                    <a:pt x="1" y="757"/>
                  </a:lnTo>
                  <a:lnTo>
                    <a:pt x="70" y="7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493963" y="3710505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492961" y="3710505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507775" y="372369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506648" y="3723691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507775" y="3710505"/>
              <a:ext cx="31" cy="3727"/>
            </a:xfrm>
            <a:custGeom>
              <a:rect b="b" l="l" r="r" t="t"/>
              <a:pathLst>
                <a:path extrusionOk="0" h="119" w="1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506648" y="3710505"/>
              <a:ext cx="2161" cy="3727"/>
            </a:xfrm>
            <a:custGeom>
              <a:rect b="b" l="l" r="r" t="t"/>
              <a:pathLst>
                <a:path extrusionOk="0" h="119" w="69">
                  <a:moveTo>
                    <a:pt x="0" y="1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520429" y="3710505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533615" y="3710505"/>
              <a:ext cx="2161" cy="21705"/>
            </a:xfrm>
            <a:custGeom>
              <a:rect b="b" l="l" r="r" t="t"/>
              <a:pathLst>
                <a:path extrusionOk="0" h="693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547271" y="3710505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561585" y="3727857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560457" y="3727857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0" y="1"/>
                  </a:moveTo>
                  <a:lnTo>
                    <a:pt x="0" y="171"/>
                  </a:lnTo>
                  <a:lnTo>
                    <a:pt x="69" y="17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560457" y="3710505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574270" y="3710505"/>
              <a:ext cx="2036" cy="21705"/>
            </a:xfrm>
            <a:custGeom>
              <a:rect b="b" l="l" r="r" t="t"/>
              <a:pathLst>
                <a:path extrusionOk="0" h="693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588427" y="3710505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587425" y="3710505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321008" y="3686200"/>
              <a:ext cx="272766" cy="24336"/>
            </a:xfrm>
            <a:custGeom>
              <a:rect b="b" l="l" r="r" t="t"/>
              <a:pathLst>
                <a:path extrusionOk="0" h="777" w="8709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319849" y="3685198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13" y="69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427500" y="3686200"/>
              <a:ext cx="26497" cy="24336"/>
            </a:xfrm>
            <a:custGeom>
              <a:rect b="b" l="l" r="r" t="t"/>
              <a:pathLst>
                <a:path extrusionOk="0" h="777" w="846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426466" y="3685198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2" y="69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911" y="841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454467" y="3686200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453465" y="3685198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525628" y="3686200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1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24626" y="368519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507274" y="3686200"/>
              <a:ext cx="55374" cy="24336"/>
            </a:xfrm>
            <a:custGeom>
              <a:rect b="b" l="l" r="r" t="t"/>
              <a:pathLst>
                <a:path extrusionOk="0" h="777" w="1768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506115" y="368519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72" y="69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333662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332534" y="3686200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346817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345814" y="3686200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360504" y="3698885"/>
              <a:ext cx="31" cy="11150"/>
            </a:xfrm>
            <a:custGeom>
              <a:rect b="b" l="l" r="r" t="t"/>
              <a:pathLst>
                <a:path extrusionOk="0" h="356" w="1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359502" y="3698885"/>
              <a:ext cx="2161" cy="11150"/>
            </a:xfrm>
            <a:custGeom>
              <a:rect b="b" l="l" r="r" t="t"/>
              <a:pathLst>
                <a:path extrusionOk="0" h="356" w="69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360504" y="3686200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359502" y="3686200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373659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372656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387471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386344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401159" y="3703677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400125" y="3703677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1"/>
                  </a:moveTo>
                  <a:lnTo>
                    <a:pt x="1" y="203"/>
                  </a:lnTo>
                  <a:lnTo>
                    <a:pt x="66" y="20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401159" y="368620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400125" y="3686200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414313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1413311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428126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426998" y="3686200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441281" y="3701516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440153" y="3701516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41281" y="3701516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41281" y="3701516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441281" y="368620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440153" y="3686200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454968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453966" y="3686200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468154" y="3686200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467121" y="3686200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481936" y="3687359"/>
              <a:ext cx="31" cy="21548"/>
            </a:xfrm>
            <a:custGeom>
              <a:rect b="b" l="l" r="r" t="t"/>
              <a:pathLst>
                <a:path extrusionOk="0" h="688" w="1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1480808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1495122" y="3700514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493963" y="3700514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1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495122" y="3687359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0"/>
                  </a:moveTo>
                  <a:lnTo>
                    <a:pt x="0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493963" y="3687359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0"/>
                  </a:moveTo>
                  <a:lnTo>
                    <a:pt x="1" y="117"/>
                  </a:lnTo>
                  <a:lnTo>
                    <a:pt x="70" y="11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507775" y="3687359"/>
              <a:ext cx="2067" cy="21548"/>
            </a:xfrm>
            <a:custGeom>
              <a:rect b="b" l="l" r="r" t="t"/>
              <a:pathLst>
                <a:path extrusionOk="0" h="688" w="66">
                  <a:moveTo>
                    <a:pt x="0" y="0"/>
                  </a:moveTo>
                  <a:lnTo>
                    <a:pt x="0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520930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1" y="0"/>
                  </a:moveTo>
                  <a:lnTo>
                    <a:pt x="1" y="687"/>
                  </a:lnTo>
                  <a:lnTo>
                    <a:pt x="70" y="68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534618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1" y="0"/>
                  </a:moveTo>
                  <a:lnTo>
                    <a:pt x="1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549432" y="3704680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548430" y="3704680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1"/>
                  </a:moveTo>
                  <a:lnTo>
                    <a:pt x="0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548430" y="3687359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1561585" y="3687359"/>
              <a:ext cx="2067" cy="21548"/>
            </a:xfrm>
            <a:custGeom>
              <a:rect b="b" l="l" r="r" t="t"/>
              <a:pathLst>
                <a:path extrusionOk="0" h="688" w="66">
                  <a:moveTo>
                    <a:pt x="1" y="0"/>
                  </a:moveTo>
                  <a:lnTo>
                    <a:pt x="1" y="687"/>
                  </a:lnTo>
                  <a:lnTo>
                    <a:pt x="65" y="6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576275" y="3687359"/>
              <a:ext cx="31" cy="21548"/>
            </a:xfrm>
            <a:custGeom>
              <a:rect b="b" l="l" r="r" t="t"/>
              <a:pathLst>
                <a:path extrusionOk="0" h="688" w="1">
                  <a:moveTo>
                    <a:pt x="1" y="0"/>
                  </a:moveTo>
                  <a:lnTo>
                    <a:pt x="1" y="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575272" y="3687359"/>
              <a:ext cx="2192" cy="21548"/>
            </a:xfrm>
            <a:custGeom>
              <a:rect b="b" l="l" r="r" t="t"/>
              <a:pathLst>
                <a:path extrusionOk="0" h="688" w="70">
                  <a:moveTo>
                    <a:pt x="0" y="0"/>
                  </a:moveTo>
                  <a:lnTo>
                    <a:pt x="0" y="687"/>
                  </a:lnTo>
                  <a:lnTo>
                    <a:pt x="69" y="6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327335" y="3663023"/>
              <a:ext cx="272766" cy="24367"/>
            </a:xfrm>
            <a:custGeom>
              <a:rect b="b" l="l" r="r" t="t"/>
              <a:pathLst>
                <a:path extrusionOk="0" h="778" w="8709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326176" y="3662020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13" y="65"/>
                  </a:moveTo>
                  <a:lnTo>
                    <a:pt x="8713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1"/>
                  </a:lnTo>
                  <a:lnTo>
                    <a:pt x="8778" y="841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433826" y="3663023"/>
              <a:ext cx="26497" cy="24367"/>
            </a:xfrm>
            <a:custGeom>
              <a:rect b="b" l="l" r="r" t="t"/>
              <a:pathLst>
                <a:path extrusionOk="0" h="778" w="846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432824" y="3662020"/>
              <a:ext cx="28501" cy="26371"/>
            </a:xfrm>
            <a:custGeom>
              <a:rect b="b" l="l" r="r" t="t"/>
              <a:pathLst>
                <a:path extrusionOk="0" h="842" w="910">
                  <a:moveTo>
                    <a:pt x="841" y="65"/>
                  </a:moveTo>
                  <a:lnTo>
                    <a:pt x="84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61295" y="3663023"/>
              <a:ext cx="60698" cy="24367"/>
            </a:xfrm>
            <a:custGeom>
              <a:rect b="b" l="l" r="r" t="t"/>
              <a:pathLst>
                <a:path extrusionOk="0" h="778" w="1938">
                  <a:moveTo>
                    <a:pt x="1" y="1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60293" y="3662020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06" y="841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531955" y="3663023"/>
              <a:ext cx="61325" cy="24367"/>
            </a:xfrm>
            <a:custGeom>
              <a:rect b="b" l="l" r="r" t="t"/>
              <a:pathLst>
                <a:path extrusionOk="0" h="778" w="1958">
                  <a:moveTo>
                    <a:pt x="1" y="1"/>
                  </a:moveTo>
                  <a:lnTo>
                    <a:pt x="1" y="777"/>
                  </a:lnTo>
                  <a:lnTo>
                    <a:pt x="1958" y="777"/>
                  </a:lnTo>
                  <a:lnTo>
                    <a:pt x="1958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530953" y="3662020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65"/>
                  </a:moveTo>
                  <a:lnTo>
                    <a:pt x="195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2022" y="841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514102" y="3663023"/>
              <a:ext cx="55374" cy="24367"/>
            </a:xfrm>
            <a:custGeom>
              <a:rect b="b" l="l" r="r" t="t"/>
              <a:pathLst>
                <a:path extrusionOk="0" h="778" w="1768">
                  <a:moveTo>
                    <a:pt x="1" y="1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512975" y="3662020"/>
              <a:ext cx="57629" cy="26371"/>
            </a:xfrm>
            <a:custGeom>
              <a:rect b="b" l="l" r="r" t="t"/>
              <a:pathLst>
                <a:path extrusionOk="0" h="842" w="1840">
                  <a:moveTo>
                    <a:pt x="1771" y="65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1"/>
                  </a:lnTo>
                  <a:lnTo>
                    <a:pt x="1840" y="841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1339989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338861" y="3663555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1353676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1352642" y="3663555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1" y="0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366831" y="3675708"/>
              <a:ext cx="31" cy="11025"/>
            </a:xfrm>
            <a:custGeom>
              <a:rect b="b" l="l" r="r" t="t"/>
              <a:pathLst>
                <a:path extrusionOk="0" h="352" w="1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1365828" y="3675708"/>
              <a:ext cx="2192" cy="11025"/>
            </a:xfrm>
            <a:custGeom>
              <a:rect b="b" l="l" r="r" t="t"/>
              <a:pathLst>
                <a:path extrusionOk="0" h="352" w="7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366831" y="3663555"/>
              <a:ext cx="31" cy="7987"/>
            </a:xfrm>
            <a:custGeom>
              <a:rect b="b" l="l" r="r" t="t"/>
              <a:pathLst>
                <a:path extrusionOk="0" h="255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365828" y="3663555"/>
              <a:ext cx="2192" cy="7987"/>
            </a:xfrm>
            <a:custGeom>
              <a:rect b="b" l="l" r="r" t="t"/>
              <a:pathLst>
                <a:path extrusionOk="0" h="255" w="7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380643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379484" y="3663555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393798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392671" y="3663555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407485" y="3680374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1"/>
                  </a:moveTo>
                  <a:lnTo>
                    <a:pt x="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406483" y="3680374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1"/>
                  </a:moveTo>
                  <a:lnTo>
                    <a:pt x="0" y="203"/>
                  </a:lnTo>
                  <a:lnTo>
                    <a:pt x="65" y="20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1407485" y="366355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1406483" y="3663555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1420640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1419638" y="3663555"/>
              <a:ext cx="2192" cy="23177"/>
            </a:xfrm>
            <a:custGeom>
              <a:rect b="b" l="l" r="r" t="t"/>
              <a:pathLst>
                <a:path extrusionOk="0" h="740" w="70">
                  <a:moveTo>
                    <a:pt x="1" y="0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1434453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433325" y="3663555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448140" y="3678370"/>
              <a:ext cx="31" cy="8362"/>
            </a:xfrm>
            <a:custGeom>
              <a:rect b="b" l="l" r="r" t="t"/>
              <a:pathLst>
                <a:path extrusionOk="0" h="267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47107" y="3678370"/>
              <a:ext cx="2067" cy="8362"/>
            </a:xfrm>
            <a:custGeom>
              <a:rect b="b" l="l" r="r" t="t"/>
              <a:pathLst>
                <a:path extrusionOk="0" h="267" w="66">
                  <a:moveTo>
                    <a:pt x="1" y="0"/>
                  </a:moveTo>
                  <a:lnTo>
                    <a:pt x="1" y="267"/>
                  </a:lnTo>
                  <a:lnTo>
                    <a:pt x="66" y="26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48140" y="3678370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48140" y="367837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448140" y="366355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447107" y="3663555"/>
              <a:ext cx="2067" cy="9521"/>
            </a:xfrm>
            <a:custGeom>
              <a:rect b="b" l="l" r="r" t="t"/>
              <a:pathLst>
                <a:path extrusionOk="0" h="304" w="66">
                  <a:moveTo>
                    <a:pt x="1" y="0"/>
                  </a:moveTo>
                  <a:lnTo>
                    <a:pt x="1" y="303"/>
                  </a:lnTo>
                  <a:lnTo>
                    <a:pt x="66" y="30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461295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1" y="0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460293" y="3663555"/>
              <a:ext cx="2067" cy="23177"/>
            </a:xfrm>
            <a:custGeom>
              <a:rect b="b" l="l" r="r" t="t"/>
              <a:pathLst>
                <a:path extrusionOk="0" h="740" w="66">
                  <a:moveTo>
                    <a:pt x="0" y="0"/>
                  </a:moveTo>
                  <a:lnTo>
                    <a:pt x="0" y="740"/>
                  </a:lnTo>
                  <a:lnTo>
                    <a:pt x="65" y="7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1474982" y="3663555"/>
              <a:ext cx="31" cy="23177"/>
            </a:xfrm>
            <a:custGeom>
              <a:rect b="b" l="l" r="r" t="t"/>
              <a:pathLst>
                <a:path extrusionOk="0" h="740" w="1">
                  <a:moveTo>
                    <a:pt x="0" y="0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1473980" y="3663555"/>
              <a:ext cx="2161" cy="23177"/>
            </a:xfrm>
            <a:custGeom>
              <a:rect b="b" l="l" r="r" t="t"/>
              <a:pathLst>
                <a:path extrusionOk="0" h="740" w="69">
                  <a:moveTo>
                    <a:pt x="0" y="0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1488262" y="3664056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1487135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1501950" y="367721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500947" y="3677211"/>
              <a:ext cx="2036" cy="8519"/>
            </a:xfrm>
            <a:custGeom>
              <a:rect b="b" l="l" r="r" t="t"/>
              <a:pathLst>
                <a:path extrusionOk="0" h="272" w="65">
                  <a:moveTo>
                    <a:pt x="0" y="1"/>
                  </a:moveTo>
                  <a:lnTo>
                    <a:pt x="0" y="272"/>
                  </a:lnTo>
                  <a:lnTo>
                    <a:pt x="65" y="27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501950" y="3664056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500947" y="3664056"/>
              <a:ext cx="2036" cy="3696"/>
            </a:xfrm>
            <a:custGeom>
              <a:rect b="b" l="l" r="r" t="t"/>
              <a:pathLst>
                <a:path extrusionOk="0" h="118" w="65">
                  <a:moveTo>
                    <a:pt x="0" y="0"/>
                  </a:moveTo>
                  <a:lnTo>
                    <a:pt x="0" y="117"/>
                  </a:lnTo>
                  <a:lnTo>
                    <a:pt x="65" y="11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514102" y="3664056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527790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540944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55759" y="3681533"/>
              <a:ext cx="31" cy="5199"/>
            </a:xfrm>
            <a:custGeom>
              <a:rect b="b" l="l" r="r" t="t"/>
              <a:pathLst>
                <a:path extrusionOk="0" h="166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554757" y="3681533"/>
              <a:ext cx="2067" cy="5199"/>
            </a:xfrm>
            <a:custGeom>
              <a:rect b="b" l="l" r="r" t="t"/>
              <a:pathLst>
                <a:path extrusionOk="0" h="166" w="66">
                  <a:moveTo>
                    <a:pt x="0" y="0"/>
                  </a:moveTo>
                  <a:lnTo>
                    <a:pt x="0" y="166"/>
                  </a:lnTo>
                  <a:lnTo>
                    <a:pt x="65" y="16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1554757" y="3664056"/>
              <a:ext cx="2067" cy="9521"/>
            </a:xfrm>
            <a:custGeom>
              <a:rect b="b" l="l" r="r" t="t"/>
              <a:pathLst>
                <a:path extrusionOk="0" h="304" w="66">
                  <a:moveTo>
                    <a:pt x="0" y="0"/>
                  </a:moveTo>
                  <a:lnTo>
                    <a:pt x="0" y="303"/>
                  </a:lnTo>
                  <a:lnTo>
                    <a:pt x="65" y="30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1567912" y="3664056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582601" y="3664056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581599" y="3664056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319348" y="3639219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318346" y="3638216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1425965" y="3639219"/>
              <a:ext cx="26371" cy="24367"/>
            </a:xfrm>
            <a:custGeom>
              <a:rect b="b" l="l" r="r" t="t"/>
              <a:pathLst>
                <a:path extrusionOk="0" h="778" w="842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1424963" y="3638216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453465" y="3639219"/>
              <a:ext cx="60667" cy="24367"/>
            </a:xfrm>
            <a:custGeom>
              <a:rect b="b" l="l" r="r" t="t"/>
              <a:pathLst>
                <a:path extrusionOk="0" h="778" w="1937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452306" y="3638216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24125" y="3639219"/>
              <a:ext cx="61168" cy="24367"/>
            </a:xfrm>
            <a:custGeom>
              <a:rect b="b" l="l" r="r" t="t"/>
              <a:pathLst>
                <a:path extrusionOk="0" h="778" w="1953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523091" y="3638216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506115" y="3639219"/>
              <a:ext cx="55499" cy="24367"/>
            </a:xfrm>
            <a:custGeom>
              <a:rect b="b" l="l" r="r" t="t"/>
              <a:pathLst>
                <a:path extrusionOk="0" h="778" w="1772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1505113" y="3638216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1332002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1330999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1345814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1344687" y="3639219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1358969" y="3651371"/>
              <a:ext cx="31" cy="11682"/>
            </a:xfrm>
            <a:custGeom>
              <a:rect b="b" l="l" r="r" t="t"/>
              <a:pathLst>
                <a:path extrusionOk="0" h="373" w="1">
                  <a:moveTo>
                    <a:pt x="1" y="1"/>
                  </a:moveTo>
                  <a:lnTo>
                    <a:pt x="1" y="3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1357842" y="3651371"/>
              <a:ext cx="2192" cy="11682"/>
            </a:xfrm>
            <a:custGeom>
              <a:rect b="b" l="l" r="r" t="t"/>
              <a:pathLst>
                <a:path extrusionOk="0" h="373" w="70">
                  <a:moveTo>
                    <a:pt x="1" y="1"/>
                  </a:moveTo>
                  <a:lnTo>
                    <a:pt x="1" y="373"/>
                  </a:lnTo>
                  <a:lnTo>
                    <a:pt x="69" y="37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1358969" y="3639219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1357842" y="3639219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1372656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1371654" y="3639219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1385843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1384809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1399624" y="3656195"/>
              <a:ext cx="31" cy="6859"/>
            </a:xfrm>
            <a:custGeom>
              <a:rect b="b" l="l" r="r" t="t"/>
              <a:pathLst>
                <a:path extrusionOk="0" h="219" w="1">
                  <a:moveTo>
                    <a:pt x="1" y="1"/>
                  </a:moveTo>
                  <a:lnTo>
                    <a:pt x="1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1398496" y="3656195"/>
              <a:ext cx="2192" cy="6859"/>
            </a:xfrm>
            <a:custGeom>
              <a:rect b="b" l="l" r="r" t="t"/>
              <a:pathLst>
                <a:path extrusionOk="0" h="219" w="70">
                  <a:moveTo>
                    <a:pt x="0" y="1"/>
                  </a:moveTo>
                  <a:lnTo>
                    <a:pt x="0" y="219"/>
                  </a:lnTo>
                  <a:lnTo>
                    <a:pt x="69" y="21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399624" y="3639219"/>
              <a:ext cx="31" cy="10179"/>
            </a:xfrm>
            <a:custGeom>
              <a:rect b="b" l="l" r="r" t="t"/>
              <a:pathLst>
                <a:path extrusionOk="0" h="325" w="1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1398496" y="3639219"/>
              <a:ext cx="2192" cy="10179"/>
            </a:xfrm>
            <a:custGeom>
              <a:rect b="b" l="l" r="r" t="t"/>
              <a:pathLst>
                <a:path extrusionOk="0" h="325" w="70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1412810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411651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426466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1425464" y="36392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1"/>
                  </a:moveTo>
                  <a:lnTo>
                    <a:pt x="1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1440153" y="365453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1439151" y="3654535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1440153" y="3654535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1440153" y="365453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1440153" y="3639219"/>
              <a:ext cx="31" cy="10179"/>
            </a:xfrm>
            <a:custGeom>
              <a:rect b="b" l="l" r="r" t="t"/>
              <a:pathLst>
                <a:path extrusionOk="0" h="325" w="1">
                  <a:moveTo>
                    <a:pt x="1" y="1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1439151" y="3639219"/>
              <a:ext cx="2161" cy="10179"/>
            </a:xfrm>
            <a:custGeom>
              <a:rect b="b" l="l" r="r" t="t"/>
              <a:pathLst>
                <a:path extrusionOk="0" h="325" w="69">
                  <a:moveTo>
                    <a:pt x="0" y="1"/>
                  </a:moveTo>
                  <a:lnTo>
                    <a:pt x="0" y="324"/>
                  </a:lnTo>
                  <a:lnTo>
                    <a:pt x="69" y="32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1453465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1452306" y="3639219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1467121" y="3639219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1466118" y="3639219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1480307" y="364037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1479273" y="364037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493963" y="3653031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0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1492961" y="3653031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0" y="0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1493963" y="3640377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1492961" y="3640377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0"/>
                  </a:moveTo>
                  <a:lnTo>
                    <a:pt x="0" y="117"/>
                  </a:lnTo>
                  <a:lnTo>
                    <a:pt x="69" y="11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1506115" y="364037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1519928" y="364037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1533114" y="3640377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1547804" y="3657729"/>
              <a:ext cx="31" cy="5324"/>
            </a:xfrm>
            <a:custGeom>
              <a:rect b="b" l="l" r="r" t="t"/>
              <a:pathLst>
                <a:path extrusionOk="0" h="170" w="1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1546770" y="3657729"/>
              <a:ext cx="2192" cy="5324"/>
            </a:xfrm>
            <a:custGeom>
              <a:rect b="b" l="l" r="r" t="t"/>
              <a:pathLst>
                <a:path extrusionOk="0" h="170" w="70">
                  <a:moveTo>
                    <a:pt x="1" y="0"/>
                  </a:moveTo>
                  <a:lnTo>
                    <a:pt x="1" y="170"/>
                  </a:lnTo>
                  <a:lnTo>
                    <a:pt x="69" y="17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1546770" y="364037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1559956" y="364037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1574771" y="364037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1573738" y="364037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1314650" y="3616041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1" y="1"/>
                  </a:moveTo>
                  <a:lnTo>
                    <a:pt x="1" y="777"/>
                  </a:lnTo>
                  <a:lnTo>
                    <a:pt x="8710" y="777"/>
                  </a:lnTo>
                  <a:lnTo>
                    <a:pt x="8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313522" y="3615039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13" y="65"/>
                  </a:moveTo>
                  <a:lnTo>
                    <a:pt x="8713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1421173" y="3616041"/>
              <a:ext cx="26497" cy="24367"/>
            </a:xfrm>
            <a:custGeom>
              <a:rect b="b" l="l" r="r" t="t"/>
              <a:pathLst>
                <a:path extrusionOk="0" h="778" w="846">
                  <a:moveTo>
                    <a:pt x="0" y="1"/>
                  </a:moveTo>
                  <a:lnTo>
                    <a:pt x="0" y="777"/>
                  </a:lnTo>
                  <a:lnTo>
                    <a:pt x="845" y="777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1420139" y="3615039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2" y="65"/>
                  </a:moveTo>
                  <a:lnTo>
                    <a:pt x="842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1448140" y="3616041"/>
              <a:ext cx="61199" cy="24367"/>
            </a:xfrm>
            <a:custGeom>
              <a:rect b="b" l="l" r="r" t="t"/>
              <a:pathLst>
                <a:path extrusionOk="0" h="778" w="1954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1447107" y="3615039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4" y="65"/>
                  </a:moveTo>
                  <a:lnTo>
                    <a:pt x="1954" y="773"/>
                  </a:lnTo>
                  <a:lnTo>
                    <a:pt x="66" y="773"/>
                  </a:lnTo>
                  <a:lnTo>
                    <a:pt x="66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1519302" y="3616041"/>
              <a:ext cx="60823" cy="24367"/>
            </a:xfrm>
            <a:custGeom>
              <a:rect b="b" l="l" r="r" t="t"/>
              <a:pathLst>
                <a:path extrusionOk="0" h="778" w="1942">
                  <a:moveTo>
                    <a:pt x="0" y="1"/>
                  </a:moveTo>
                  <a:lnTo>
                    <a:pt x="0" y="777"/>
                  </a:lnTo>
                  <a:lnTo>
                    <a:pt x="1941" y="777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1518299" y="3615039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5" y="842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1500947" y="3616041"/>
              <a:ext cx="55342" cy="24367"/>
            </a:xfrm>
            <a:custGeom>
              <a:rect b="b" l="l" r="r" t="t"/>
              <a:pathLst>
                <a:path extrusionOk="0" h="778" w="1767">
                  <a:moveTo>
                    <a:pt x="0" y="1"/>
                  </a:moveTo>
                  <a:lnTo>
                    <a:pt x="0" y="777"/>
                  </a:lnTo>
                  <a:lnTo>
                    <a:pt x="1767" y="777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1499789" y="3615039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72" y="65"/>
                  </a:moveTo>
                  <a:lnTo>
                    <a:pt x="1772" y="773"/>
                  </a:lnTo>
                  <a:lnTo>
                    <a:pt x="70" y="773"/>
                  </a:lnTo>
                  <a:lnTo>
                    <a:pt x="70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1327335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1326176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1340490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1339487" y="3616041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354177" y="3628726"/>
              <a:ext cx="31" cy="11150"/>
            </a:xfrm>
            <a:custGeom>
              <a:rect b="b" l="l" r="r" t="t"/>
              <a:pathLst>
                <a:path extrusionOk="0" h="356" w="1">
                  <a:moveTo>
                    <a:pt x="0" y="0"/>
                  </a:moveTo>
                  <a:lnTo>
                    <a:pt x="0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1353175" y="3628726"/>
              <a:ext cx="2161" cy="11150"/>
            </a:xfrm>
            <a:custGeom>
              <a:rect b="b" l="l" r="r" t="t"/>
              <a:pathLst>
                <a:path extrusionOk="0" h="356" w="69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1354177" y="3616041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1353175" y="3616041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1367332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1366330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1381144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1380017" y="3616041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1394832" y="3632892"/>
              <a:ext cx="31" cy="6984"/>
            </a:xfrm>
            <a:custGeom>
              <a:rect b="b" l="l" r="r" t="t"/>
              <a:pathLst>
                <a:path extrusionOk="0" h="223" w="1">
                  <a:moveTo>
                    <a:pt x="0" y="1"/>
                  </a:moveTo>
                  <a:lnTo>
                    <a:pt x="0" y="2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1393798" y="3632892"/>
              <a:ext cx="2067" cy="6984"/>
            </a:xfrm>
            <a:custGeom>
              <a:rect b="b" l="l" r="r" t="t"/>
              <a:pathLst>
                <a:path extrusionOk="0" h="223" w="66">
                  <a:moveTo>
                    <a:pt x="1" y="1"/>
                  </a:moveTo>
                  <a:lnTo>
                    <a:pt x="1" y="223"/>
                  </a:lnTo>
                  <a:lnTo>
                    <a:pt x="65" y="22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1394832" y="3616041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393798" y="3616041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1407987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1406984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1"/>
                  </a:moveTo>
                  <a:lnTo>
                    <a:pt x="0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1421799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1420640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70" y="76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1434954" y="3631388"/>
              <a:ext cx="31" cy="8488"/>
            </a:xfrm>
            <a:custGeom>
              <a:rect b="b" l="l" r="r" t="t"/>
              <a:pathLst>
                <a:path extrusionOk="0" h="271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1433826" y="3631388"/>
              <a:ext cx="2192" cy="8488"/>
            </a:xfrm>
            <a:custGeom>
              <a:rect b="b" l="l" r="r" t="t"/>
              <a:pathLst>
                <a:path extrusionOk="0" h="271" w="70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1434954" y="3631388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1434954" y="3631388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1434954" y="3616041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1433826" y="3616041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1448641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1"/>
                  </a:moveTo>
                  <a:lnTo>
                    <a:pt x="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1447639" y="3616041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1"/>
                  </a:moveTo>
                  <a:lnTo>
                    <a:pt x="0" y="761"/>
                  </a:lnTo>
                  <a:lnTo>
                    <a:pt x="65" y="76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1461796" y="3616041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1"/>
                  </a:moveTo>
                  <a:lnTo>
                    <a:pt x="1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1460794" y="3616041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1"/>
                  </a:moveTo>
                  <a:lnTo>
                    <a:pt x="1" y="761"/>
                  </a:lnTo>
                  <a:lnTo>
                    <a:pt x="69" y="76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1475609" y="3617075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1474481" y="3617075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1488795" y="3630355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1"/>
                  </a:move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1487636" y="3630355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1"/>
                  </a:moveTo>
                  <a:lnTo>
                    <a:pt x="1" y="268"/>
                  </a:lnTo>
                  <a:lnTo>
                    <a:pt x="69" y="26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1488795" y="3617075"/>
              <a:ext cx="31" cy="3821"/>
            </a:xfrm>
            <a:custGeom>
              <a:rect b="b" l="l" r="r" t="t"/>
              <a:pathLst>
                <a:path extrusionOk="0" h="122" w="1">
                  <a:moveTo>
                    <a:pt x="0" y="0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1487636" y="3617075"/>
              <a:ext cx="2192" cy="3821"/>
            </a:xfrm>
            <a:custGeom>
              <a:rect b="b" l="l" r="r" t="t"/>
              <a:pathLst>
                <a:path extrusionOk="0" h="122" w="70">
                  <a:moveTo>
                    <a:pt x="1" y="0"/>
                  </a:moveTo>
                  <a:lnTo>
                    <a:pt x="1" y="122"/>
                  </a:lnTo>
                  <a:lnTo>
                    <a:pt x="69" y="12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1501449" y="3617075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1514603" y="3617075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1528291" y="3617075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1543106" y="3634552"/>
              <a:ext cx="31" cy="5324"/>
            </a:xfrm>
            <a:custGeom>
              <a:rect b="b" l="l" r="r" t="t"/>
              <a:pathLst>
                <a:path extrusionOk="0" h="170" w="1">
                  <a:moveTo>
                    <a:pt x="0" y="0"/>
                  </a:moveTo>
                  <a:lnTo>
                    <a:pt x="0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1542103" y="3634552"/>
              <a:ext cx="2036" cy="5324"/>
            </a:xfrm>
            <a:custGeom>
              <a:rect b="b" l="l" r="r" t="t"/>
              <a:pathLst>
                <a:path extrusionOk="0" h="170" w="65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1542103" y="3617075"/>
              <a:ext cx="2036" cy="9020"/>
            </a:xfrm>
            <a:custGeom>
              <a:rect b="b" l="l" r="r" t="t"/>
              <a:pathLst>
                <a:path extrusionOk="0" h="288" w="65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1555258" y="3617075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1569948" y="3617075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0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1568945" y="3617075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1313021" y="3592895"/>
              <a:ext cx="272766" cy="24210"/>
            </a:xfrm>
            <a:custGeom>
              <a:rect b="b" l="l" r="r" t="t"/>
              <a:pathLst>
                <a:path extrusionOk="0" h="773" w="8709">
                  <a:moveTo>
                    <a:pt x="0" y="0"/>
                  </a:moveTo>
                  <a:lnTo>
                    <a:pt x="0" y="772"/>
                  </a:lnTo>
                  <a:lnTo>
                    <a:pt x="8709" y="772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1312019" y="3591736"/>
              <a:ext cx="274927" cy="26497"/>
            </a:xfrm>
            <a:custGeom>
              <a:rect b="b" l="l" r="r" t="t"/>
              <a:pathLst>
                <a:path extrusionOk="0" h="846" w="8778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8777" y="846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1419638" y="3592895"/>
              <a:ext cx="26371" cy="24210"/>
            </a:xfrm>
            <a:custGeom>
              <a:rect b="b" l="l" r="r" t="t"/>
              <a:pathLst>
                <a:path extrusionOk="0" h="773" w="842">
                  <a:moveTo>
                    <a:pt x="1" y="0"/>
                  </a:moveTo>
                  <a:lnTo>
                    <a:pt x="1" y="772"/>
                  </a:lnTo>
                  <a:lnTo>
                    <a:pt x="842" y="772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1418636" y="3591736"/>
              <a:ext cx="28501" cy="26497"/>
            </a:xfrm>
            <a:custGeom>
              <a:rect b="b" l="l" r="r" t="t"/>
              <a:pathLst>
                <a:path extrusionOk="0" h="846" w="910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910" y="846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1447107" y="3592895"/>
              <a:ext cx="60698" cy="24210"/>
            </a:xfrm>
            <a:custGeom>
              <a:rect b="b" l="l" r="r" t="t"/>
              <a:pathLst>
                <a:path extrusionOk="0" h="773" w="1938">
                  <a:moveTo>
                    <a:pt x="1" y="0"/>
                  </a:moveTo>
                  <a:lnTo>
                    <a:pt x="1" y="772"/>
                  </a:lnTo>
                  <a:lnTo>
                    <a:pt x="1937" y="77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1445979" y="3591736"/>
              <a:ext cx="62828" cy="26497"/>
            </a:xfrm>
            <a:custGeom>
              <a:rect b="b" l="l" r="r" t="t"/>
              <a:pathLst>
                <a:path extrusionOk="0" h="846" w="2006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06" y="84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1517767" y="3592895"/>
              <a:ext cx="61199" cy="24210"/>
            </a:xfrm>
            <a:custGeom>
              <a:rect b="b" l="l" r="r" t="t"/>
              <a:pathLst>
                <a:path extrusionOk="0" h="773" w="1954">
                  <a:moveTo>
                    <a:pt x="1" y="0"/>
                  </a:moveTo>
                  <a:lnTo>
                    <a:pt x="1" y="772"/>
                  </a:lnTo>
                  <a:lnTo>
                    <a:pt x="1954" y="772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1516765" y="3591736"/>
              <a:ext cx="63360" cy="26497"/>
            </a:xfrm>
            <a:custGeom>
              <a:rect b="b" l="l" r="r" t="t"/>
              <a:pathLst>
                <a:path extrusionOk="0" h="846" w="2023">
                  <a:moveTo>
                    <a:pt x="1953" y="69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1"/>
                  </a:moveTo>
                  <a:lnTo>
                    <a:pt x="1" y="846"/>
                  </a:lnTo>
                  <a:lnTo>
                    <a:pt x="2022" y="8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1499789" y="3592895"/>
              <a:ext cx="54998" cy="24210"/>
            </a:xfrm>
            <a:custGeom>
              <a:rect b="b" l="l" r="r" t="t"/>
              <a:pathLst>
                <a:path extrusionOk="0" h="773" w="1756">
                  <a:moveTo>
                    <a:pt x="1" y="0"/>
                  </a:moveTo>
                  <a:lnTo>
                    <a:pt x="1" y="772"/>
                  </a:lnTo>
                  <a:lnTo>
                    <a:pt x="1755" y="772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1498786" y="3591736"/>
              <a:ext cx="57002" cy="26497"/>
            </a:xfrm>
            <a:custGeom>
              <a:rect b="b" l="l" r="r" t="t"/>
              <a:pathLst>
                <a:path extrusionOk="0" h="846" w="1820">
                  <a:moveTo>
                    <a:pt x="1751" y="69"/>
                  </a:moveTo>
                  <a:lnTo>
                    <a:pt x="1751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846"/>
                  </a:lnTo>
                  <a:lnTo>
                    <a:pt x="1820" y="846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1325675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1324673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0" y="0"/>
                  </a:moveTo>
                  <a:lnTo>
                    <a:pt x="0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1338861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1337827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1352642" y="3605548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1351515" y="3605548"/>
              <a:ext cx="2192" cy="11056"/>
            </a:xfrm>
            <a:custGeom>
              <a:rect b="b" l="l" r="r" t="t"/>
              <a:pathLst>
                <a:path extrusionOk="0" h="353" w="70">
                  <a:moveTo>
                    <a:pt x="0" y="0"/>
                  </a:moveTo>
                  <a:lnTo>
                    <a:pt x="0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1352642" y="3592895"/>
              <a:ext cx="31" cy="8362"/>
            </a:xfrm>
            <a:custGeom>
              <a:rect b="b" l="l" r="r" t="t"/>
              <a:pathLst>
                <a:path extrusionOk="0" h="267" w="1">
                  <a:moveTo>
                    <a:pt x="1" y="0"/>
                  </a:moveTo>
                  <a:lnTo>
                    <a:pt x="1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1351515" y="3592895"/>
              <a:ext cx="2192" cy="8362"/>
            </a:xfrm>
            <a:custGeom>
              <a:rect b="b" l="l" r="r" t="t"/>
              <a:pathLst>
                <a:path extrusionOk="0" h="267" w="70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1366330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1365327" y="3592895"/>
              <a:ext cx="2036" cy="23709"/>
            </a:xfrm>
            <a:custGeom>
              <a:rect b="b" l="l" r="r" t="t"/>
              <a:pathLst>
                <a:path extrusionOk="0" h="757" w="65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1379484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1378482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1393297" y="3610215"/>
              <a:ext cx="31" cy="6389"/>
            </a:xfrm>
            <a:custGeom>
              <a:rect b="b" l="l" r="r" t="t"/>
              <a:pathLst>
                <a:path extrusionOk="0" h="204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1392169" y="3610215"/>
              <a:ext cx="2161" cy="6389"/>
            </a:xfrm>
            <a:custGeom>
              <a:rect b="b" l="l" r="r" t="t"/>
              <a:pathLst>
                <a:path extrusionOk="0" h="204" w="69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1393297" y="3592895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1" y="0"/>
                  </a:moveTo>
                  <a:lnTo>
                    <a:pt x="1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1392169" y="3592895"/>
              <a:ext cx="2161" cy="10022"/>
            </a:xfrm>
            <a:custGeom>
              <a:rect b="b" l="l" r="r" t="t"/>
              <a:pathLst>
                <a:path extrusionOk="0" h="320" w="69">
                  <a:moveTo>
                    <a:pt x="0" y="0"/>
                  </a:moveTo>
                  <a:lnTo>
                    <a:pt x="0" y="319"/>
                  </a:lnTo>
                  <a:lnTo>
                    <a:pt x="69" y="31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1406483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1405324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1420139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1419137" y="3592895"/>
              <a:ext cx="2067" cy="23709"/>
            </a:xfrm>
            <a:custGeom>
              <a:rect b="b" l="l" r="r" t="t"/>
              <a:pathLst>
                <a:path extrusionOk="0" h="757" w="66">
                  <a:moveTo>
                    <a:pt x="0" y="0"/>
                  </a:moveTo>
                  <a:lnTo>
                    <a:pt x="0" y="756"/>
                  </a:lnTo>
                  <a:lnTo>
                    <a:pt x="65" y="75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1433325" y="3608211"/>
              <a:ext cx="31" cy="8394"/>
            </a:xfrm>
            <a:custGeom>
              <a:rect b="b" l="l" r="r" t="t"/>
              <a:pathLst>
                <a:path extrusionOk="0" h="268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1432292" y="3608211"/>
              <a:ext cx="2192" cy="8394"/>
            </a:xfrm>
            <a:custGeom>
              <a:rect b="b" l="l" r="r" t="t"/>
              <a:pathLst>
                <a:path extrusionOk="0" h="268" w="70">
                  <a:moveTo>
                    <a:pt x="1" y="0"/>
                  </a:moveTo>
                  <a:lnTo>
                    <a:pt x="1" y="267"/>
                  </a:lnTo>
                  <a:lnTo>
                    <a:pt x="70" y="26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1433325" y="3608211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1433325" y="3608211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1433325" y="3592895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0"/>
                  </a:moveTo>
                  <a:lnTo>
                    <a:pt x="0" y="3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1432292" y="3592895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0"/>
                  </a:moveTo>
                  <a:lnTo>
                    <a:pt x="1" y="319"/>
                  </a:lnTo>
                  <a:lnTo>
                    <a:pt x="70" y="319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447107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1" y="0"/>
                  </a:moveTo>
                  <a:lnTo>
                    <a:pt x="1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445979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69" y="7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460293" y="3592895"/>
              <a:ext cx="31" cy="23709"/>
            </a:xfrm>
            <a:custGeom>
              <a:rect b="b" l="l" r="r" t="t"/>
              <a:pathLst>
                <a:path extrusionOk="0" h="757" w="1">
                  <a:moveTo>
                    <a:pt x="0" y="0"/>
                  </a:moveTo>
                  <a:lnTo>
                    <a:pt x="0" y="7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459134" y="3592895"/>
              <a:ext cx="2192" cy="23709"/>
            </a:xfrm>
            <a:custGeom>
              <a:rect b="b" l="l" r="r" t="t"/>
              <a:pathLst>
                <a:path extrusionOk="0" h="757" w="70">
                  <a:moveTo>
                    <a:pt x="1" y="0"/>
                  </a:moveTo>
                  <a:lnTo>
                    <a:pt x="1" y="756"/>
                  </a:lnTo>
                  <a:lnTo>
                    <a:pt x="70" y="75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473980" y="359389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1472946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1487636" y="3607052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1486634" y="3607052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0" y="1"/>
                  </a:moveTo>
                  <a:lnTo>
                    <a:pt x="0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1487636" y="3593897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1486634" y="3593897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1499789" y="359389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1513601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0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526756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541446" y="3611374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1540443" y="3611374"/>
              <a:ext cx="2192" cy="5230"/>
            </a:xfrm>
            <a:custGeom>
              <a:rect b="b" l="l" r="r" t="t"/>
              <a:pathLst>
                <a:path extrusionOk="0" h="167" w="7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540443" y="359389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553629" y="359389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568444" y="359389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567411" y="359389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321008" y="3569592"/>
              <a:ext cx="272766" cy="24336"/>
            </a:xfrm>
            <a:custGeom>
              <a:rect b="b" l="l" r="r" t="t"/>
              <a:pathLst>
                <a:path extrusionOk="0" h="777" w="8709">
                  <a:moveTo>
                    <a:pt x="0" y="0"/>
                  </a:moveTo>
                  <a:lnTo>
                    <a:pt x="0" y="776"/>
                  </a:lnTo>
                  <a:lnTo>
                    <a:pt x="8709" y="776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319849" y="3568558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13" y="70"/>
                  </a:moveTo>
                  <a:lnTo>
                    <a:pt x="8713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427500" y="3569592"/>
              <a:ext cx="26497" cy="24336"/>
            </a:xfrm>
            <a:custGeom>
              <a:rect b="b" l="l" r="r" t="t"/>
              <a:pathLst>
                <a:path extrusionOk="0" h="777" w="846">
                  <a:moveTo>
                    <a:pt x="0" y="0"/>
                  </a:moveTo>
                  <a:lnTo>
                    <a:pt x="0" y="776"/>
                  </a:lnTo>
                  <a:lnTo>
                    <a:pt x="845" y="776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426466" y="3568558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2" y="70"/>
                  </a:moveTo>
                  <a:lnTo>
                    <a:pt x="84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911" y="842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454467" y="3569592"/>
              <a:ext cx="61199" cy="24336"/>
            </a:xfrm>
            <a:custGeom>
              <a:rect b="b" l="l" r="r" t="t"/>
              <a:pathLst>
                <a:path extrusionOk="0" h="777" w="1954">
                  <a:moveTo>
                    <a:pt x="0" y="0"/>
                  </a:moveTo>
                  <a:lnTo>
                    <a:pt x="0" y="776"/>
                  </a:lnTo>
                  <a:lnTo>
                    <a:pt x="1953" y="7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453465" y="3568558"/>
              <a:ext cx="63329" cy="26371"/>
            </a:xfrm>
            <a:custGeom>
              <a:rect b="b" l="l" r="r" t="t"/>
              <a:pathLst>
                <a:path extrusionOk="0" h="842" w="2022">
                  <a:moveTo>
                    <a:pt x="1953" y="70"/>
                  </a:moveTo>
                  <a:lnTo>
                    <a:pt x="1953" y="777"/>
                  </a:lnTo>
                  <a:lnTo>
                    <a:pt x="65" y="777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1525628" y="3569592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0"/>
                  </a:moveTo>
                  <a:lnTo>
                    <a:pt x="1" y="776"/>
                  </a:lnTo>
                  <a:lnTo>
                    <a:pt x="1941" y="776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1524626" y="356855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70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1507274" y="3569592"/>
              <a:ext cx="55374" cy="24336"/>
            </a:xfrm>
            <a:custGeom>
              <a:rect b="b" l="l" r="r" t="t"/>
              <a:pathLst>
                <a:path extrusionOk="0" h="777" w="1768">
                  <a:moveTo>
                    <a:pt x="0" y="0"/>
                  </a:moveTo>
                  <a:lnTo>
                    <a:pt x="0" y="776"/>
                  </a:lnTo>
                  <a:lnTo>
                    <a:pt x="1767" y="776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506115" y="356855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72" y="70"/>
                  </a:moveTo>
                  <a:lnTo>
                    <a:pt x="1772" y="777"/>
                  </a:lnTo>
                  <a:lnTo>
                    <a:pt x="70" y="777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1333662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1332534" y="3569592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1346817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1345814" y="3569592"/>
              <a:ext cx="2067" cy="23835"/>
            </a:xfrm>
            <a:custGeom>
              <a:rect b="b" l="l" r="r" t="t"/>
              <a:pathLst>
                <a:path extrusionOk="0" h="761" w="66">
                  <a:moveTo>
                    <a:pt x="1" y="0"/>
                  </a:moveTo>
                  <a:lnTo>
                    <a:pt x="1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1360504" y="3582246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0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1359502" y="3582246"/>
              <a:ext cx="2161" cy="11181"/>
            </a:xfrm>
            <a:custGeom>
              <a:rect b="b" l="l" r="r" t="t"/>
              <a:pathLst>
                <a:path extrusionOk="0" h="357" w="69">
                  <a:moveTo>
                    <a:pt x="0" y="0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1360504" y="3569592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1359502" y="3569592"/>
              <a:ext cx="2161" cy="8519"/>
            </a:xfrm>
            <a:custGeom>
              <a:rect b="b" l="l" r="r" t="t"/>
              <a:pathLst>
                <a:path extrusionOk="0" h="272" w="69">
                  <a:moveTo>
                    <a:pt x="0" y="0"/>
                  </a:moveTo>
                  <a:lnTo>
                    <a:pt x="0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1373659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1372656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1387471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1386344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>
              <a:off x="1401159" y="3587069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>
              <a:off x="1400125" y="3587069"/>
              <a:ext cx="2067" cy="6358"/>
            </a:xfrm>
            <a:custGeom>
              <a:rect b="b" l="l" r="r" t="t"/>
              <a:pathLst>
                <a:path extrusionOk="0" h="203" w="66">
                  <a:moveTo>
                    <a:pt x="1" y="0"/>
                  </a:moveTo>
                  <a:lnTo>
                    <a:pt x="1" y="202"/>
                  </a:lnTo>
                  <a:lnTo>
                    <a:pt x="66" y="20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1401159" y="3569592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0" y="0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1400125" y="3569592"/>
              <a:ext cx="2067" cy="10148"/>
            </a:xfrm>
            <a:custGeom>
              <a:rect b="b" l="l" r="r" t="t"/>
              <a:pathLst>
                <a:path extrusionOk="0" h="324" w="66">
                  <a:moveTo>
                    <a:pt x="1" y="0"/>
                  </a:moveTo>
                  <a:lnTo>
                    <a:pt x="1" y="324"/>
                  </a:lnTo>
                  <a:lnTo>
                    <a:pt x="66" y="32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1414313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1413311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1428126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1426998" y="3569592"/>
              <a:ext cx="2161" cy="23835"/>
            </a:xfrm>
            <a:custGeom>
              <a:rect b="b" l="l" r="r" t="t"/>
              <a:pathLst>
                <a:path extrusionOk="0" h="761" w="69">
                  <a:moveTo>
                    <a:pt x="0" y="0"/>
                  </a:moveTo>
                  <a:lnTo>
                    <a:pt x="0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1441281" y="3584908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0"/>
                  </a:moveTo>
                  <a:lnTo>
                    <a:pt x="1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1440153" y="3584908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69" y="27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1441281" y="3584908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1441281" y="3584908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1441281" y="3569592"/>
              <a:ext cx="31" cy="10148"/>
            </a:xfrm>
            <a:custGeom>
              <a:rect b="b" l="l" r="r" t="t"/>
              <a:pathLst>
                <a:path extrusionOk="0" h="324" w="1">
                  <a:moveTo>
                    <a:pt x="1" y="0"/>
                  </a:moveTo>
                  <a:lnTo>
                    <a:pt x="1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1440153" y="3569592"/>
              <a:ext cx="2192" cy="10148"/>
            </a:xfrm>
            <a:custGeom>
              <a:rect b="b" l="l" r="r" t="t"/>
              <a:pathLst>
                <a:path extrusionOk="0" h="324" w="70">
                  <a:moveTo>
                    <a:pt x="1" y="0"/>
                  </a:moveTo>
                  <a:lnTo>
                    <a:pt x="1" y="324"/>
                  </a:lnTo>
                  <a:lnTo>
                    <a:pt x="69" y="32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1454968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1" y="0"/>
                  </a:moveTo>
                  <a:lnTo>
                    <a:pt x="1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1453966" y="3569592"/>
              <a:ext cx="2036" cy="23835"/>
            </a:xfrm>
            <a:custGeom>
              <a:rect b="b" l="l" r="r" t="t"/>
              <a:pathLst>
                <a:path extrusionOk="0" h="761" w="65">
                  <a:moveTo>
                    <a:pt x="0" y="0"/>
                  </a:moveTo>
                  <a:lnTo>
                    <a:pt x="0" y="760"/>
                  </a:lnTo>
                  <a:lnTo>
                    <a:pt x="65" y="76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1468154" y="3569592"/>
              <a:ext cx="31" cy="23835"/>
            </a:xfrm>
            <a:custGeom>
              <a:rect b="b" l="l" r="r" t="t"/>
              <a:pathLst>
                <a:path extrusionOk="0" h="761" w="1">
                  <a:moveTo>
                    <a:pt x="0" y="0"/>
                  </a:move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1467121" y="3569592"/>
              <a:ext cx="2192" cy="23835"/>
            </a:xfrm>
            <a:custGeom>
              <a:rect b="b" l="l" r="r" t="t"/>
              <a:pathLst>
                <a:path extrusionOk="0" h="761" w="70">
                  <a:moveTo>
                    <a:pt x="1" y="0"/>
                  </a:moveTo>
                  <a:lnTo>
                    <a:pt x="1" y="760"/>
                  </a:lnTo>
                  <a:lnTo>
                    <a:pt x="69" y="76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1481936" y="3570719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1480808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1495122" y="3583874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1"/>
                  </a:moveTo>
                  <a:lnTo>
                    <a:pt x="0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1493963" y="3583874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70" y="27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1495122" y="3570719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1493963" y="3570719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1507775" y="3570719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1520930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1534618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1549432" y="3588071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0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1548430" y="3588071"/>
              <a:ext cx="2036" cy="5356"/>
            </a:xfrm>
            <a:custGeom>
              <a:rect b="b" l="l" r="r" t="t"/>
              <a:pathLst>
                <a:path extrusionOk="0" h="171" w="65">
                  <a:moveTo>
                    <a:pt x="0" y="0"/>
                  </a:moveTo>
                  <a:lnTo>
                    <a:pt x="0" y="170"/>
                  </a:lnTo>
                  <a:lnTo>
                    <a:pt x="65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1548430" y="3570719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1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1561585" y="3570719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>
              <a:off x="1576275" y="3570719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>
              <a:off x="1575272" y="3570719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1333161" y="3546414"/>
              <a:ext cx="272766" cy="24336"/>
            </a:xfrm>
            <a:custGeom>
              <a:rect b="b" l="l" r="r" t="t"/>
              <a:pathLst>
                <a:path extrusionOk="0" h="777" w="8709">
                  <a:moveTo>
                    <a:pt x="0" y="0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32002" y="3545381"/>
              <a:ext cx="274958" cy="26371"/>
            </a:xfrm>
            <a:custGeom>
              <a:rect b="b" l="l" r="r" t="t"/>
              <a:pathLst>
                <a:path extrusionOk="0" h="842" w="8779">
                  <a:moveTo>
                    <a:pt x="8709" y="66"/>
                  </a:moveTo>
                  <a:lnTo>
                    <a:pt x="8709" y="773"/>
                  </a:lnTo>
                  <a:lnTo>
                    <a:pt x="70" y="773"/>
                  </a:lnTo>
                  <a:lnTo>
                    <a:pt x="70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8778" y="842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1439652" y="3546414"/>
              <a:ext cx="26998" cy="24336"/>
            </a:xfrm>
            <a:custGeom>
              <a:rect b="b" l="l" r="r" t="t"/>
              <a:pathLst>
                <a:path extrusionOk="0" h="777" w="862">
                  <a:moveTo>
                    <a:pt x="0" y="0"/>
                  </a:moveTo>
                  <a:lnTo>
                    <a:pt x="0" y="777"/>
                  </a:lnTo>
                  <a:lnTo>
                    <a:pt x="862" y="777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1438650" y="3545381"/>
              <a:ext cx="29002" cy="26371"/>
            </a:xfrm>
            <a:custGeom>
              <a:rect b="b" l="l" r="r" t="t"/>
              <a:pathLst>
                <a:path extrusionOk="0" h="842" w="926">
                  <a:moveTo>
                    <a:pt x="857" y="66"/>
                  </a:moveTo>
                  <a:lnTo>
                    <a:pt x="85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26" y="842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1467121" y="3546414"/>
              <a:ext cx="60698" cy="24336"/>
            </a:xfrm>
            <a:custGeom>
              <a:rect b="b" l="l" r="r" t="t"/>
              <a:pathLst>
                <a:path extrusionOk="0" h="777" w="1938">
                  <a:moveTo>
                    <a:pt x="1" y="0"/>
                  </a:moveTo>
                  <a:lnTo>
                    <a:pt x="1" y="777"/>
                  </a:lnTo>
                  <a:lnTo>
                    <a:pt x="1937" y="77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1466118" y="3545381"/>
              <a:ext cx="62703" cy="26371"/>
            </a:xfrm>
            <a:custGeom>
              <a:rect b="b" l="l" r="r" t="t"/>
              <a:pathLst>
                <a:path extrusionOk="0" h="842" w="2002">
                  <a:moveTo>
                    <a:pt x="1937" y="66"/>
                  </a:moveTo>
                  <a:lnTo>
                    <a:pt x="1937" y="773"/>
                  </a:lnTo>
                  <a:lnTo>
                    <a:pt x="65" y="773"/>
                  </a:lnTo>
                  <a:lnTo>
                    <a:pt x="65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2002" y="842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1538282" y="3546414"/>
              <a:ext cx="60823" cy="24336"/>
            </a:xfrm>
            <a:custGeom>
              <a:rect b="b" l="l" r="r" t="t"/>
              <a:pathLst>
                <a:path extrusionOk="0" h="777" w="1942">
                  <a:moveTo>
                    <a:pt x="1" y="0"/>
                  </a:moveTo>
                  <a:lnTo>
                    <a:pt x="1" y="777"/>
                  </a:lnTo>
                  <a:lnTo>
                    <a:pt x="1941" y="77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1537280" y="3545381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6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1519928" y="3546414"/>
              <a:ext cx="55374" cy="24336"/>
            </a:xfrm>
            <a:custGeom>
              <a:rect b="b" l="l" r="r" t="t"/>
              <a:pathLst>
                <a:path extrusionOk="0" h="777" w="1768">
                  <a:moveTo>
                    <a:pt x="1" y="0"/>
                  </a:moveTo>
                  <a:lnTo>
                    <a:pt x="1" y="777"/>
                  </a:lnTo>
                  <a:lnTo>
                    <a:pt x="1767" y="777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1518800" y="3545381"/>
              <a:ext cx="57504" cy="26371"/>
            </a:xfrm>
            <a:custGeom>
              <a:rect b="b" l="l" r="r" t="t"/>
              <a:pathLst>
                <a:path extrusionOk="0" h="842" w="1836">
                  <a:moveTo>
                    <a:pt x="1771" y="66"/>
                  </a:moveTo>
                  <a:lnTo>
                    <a:pt x="1771" y="773"/>
                  </a:lnTo>
                  <a:lnTo>
                    <a:pt x="69" y="773"/>
                  </a:lnTo>
                  <a:lnTo>
                    <a:pt x="69" y="66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1345814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1344687" y="354691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1359502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1358468" y="354691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1" y="0"/>
                  </a:moveTo>
                  <a:lnTo>
                    <a:pt x="1" y="744"/>
                  </a:lnTo>
                  <a:lnTo>
                    <a:pt x="66" y="74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1373158" y="3559068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1" y="1"/>
                  </a:moveTo>
                  <a:lnTo>
                    <a:pt x="1" y="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1372155" y="3559068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0" y="1"/>
                  </a:moveTo>
                  <a:lnTo>
                    <a:pt x="0" y="356"/>
                  </a:lnTo>
                  <a:lnTo>
                    <a:pt x="69" y="3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1373158" y="3546915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1372155" y="3546915"/>
              <a:ext cx="2192" cy="8018"/>
            </a:xfrm>
            <a:custGeom>
              <a:rect b="b" l="l" r="r" t="t"/>
              <a:pathLst>
                <a:path extrusionOk="0" h="256" w="70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1386344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1385310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1400125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1398997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1413311" y="3563892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1412309" y="3563892"/>
              <a:ext cx="2036" cy="6358"/>
            </a:xfrm>
            <a:custGeom>
              <a:rect b="b" l="l" r="r" t="t"/>
              <a:pathLst>
                <a:path extrusionOk="0" h="203" w="65">
                  <a:moveTo>
                    <a:pt x="0" y="0"/>
                  </a:moveTo>
                  <a:lnTo>
                    <a:pt x="0" y="202"/>
                  </a:lnTo>
                  <a:lnTo>
                    <a:pt x="65" y="20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1413311" y="354691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1412309" y="3546915"/>
              <a:ext cx="2036" cy="9521"/>
            </a:xfrm>
            <a:custGeom>
              <a:rect b="b" l="l" r="r" t="t"/>
              <a:pathLst>
                <a:path extrusionOk="0" h="304" w="65">
                  <a:moveTo>
                    <a:pt x="0" y="0"/>
                  </a:moveTo>
                  <a:lnTo>
                    <a:pt x="0" y="304"/>
                  </a:lnTo>
                  <a:lnTo>
                    <a:pt x="65" y="30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1426998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425965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1440153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0"/>
            <p:cNvSpPr/>
            <p:nvPr/>
          </p:nvSpPr>
          <p:spPr>
            <a:xfrm>
              <a:off x="1439151" y="3546915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0"/>
                  </a:moveTo>
                  <a:lnTo>
                    <a:pt x="0" y="744"/>
                  </a:lnTo>
                  <a:lnTo>
                    <a:pt x="69" y="7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0"/>
            <p:cNvSpPr/>
            <p:nvPr/>
          </p:nvSpPr>
          <p:spPr>
            <a:xfrm>
              <a:off x="1453966" y="3561730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1452807" y="3561730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1453966" y="3561730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1453966" y="3561730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1453966" y="3546915"/>
              <a:ext cx="31" cy="9521"/>
            </a:xfrm>
            <a:custGeom>
              <a:rect b="b" l="l" r="r" t="t"/>
              <a:pathLst>
                <a:path extrusionOk="0" h="304" w="1">
                  <a:moveTo>
                    <a:pt x="0" y="0"/>
                  </a:moveTo>
                  <a:lnTo>
                    <a:pt x="0" y="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1452807" y="3546915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1" y="0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1467121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0"/>
                  </a:moveTo>
                  <a:lnTo>
                    <a:pt x="1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1466118" y="3546915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0"/>
                  </a:moveTo>
                  <a:lnTo>
                    <a:pt x="0" y="744"/>
                  </a:lnTo>
                  <a:lnTo>
                    <a:pt x="65" y="74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480808" y="3546915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0"/>
                  </a:moveTo>
                  <a:lnTo>
                    <a:pt x="0" y="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479774" y="3546915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0"/>
                  </a:moveTo>
                  <a:lnTo>
                    <a:pt x="1" y="744"/>
                  </a:lnTo>
                  <a:lnTo>
                    <a:pt x="70" y="74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493963" y="354741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492961" y="354741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1507775" y="3560728"/>
              <a:ext cx="31" cy="8362"/>
            </a:xfrm>
            <a:custGeom>
              <a:rect b="b" l="l" r="r" t="t"/>
              <a:pathLst>
                <a:path extrusionOk="0" h="267" w="1">
                  <a:moveTo>
                    <a:pt x="0" y="0"/>
                  </a:moveTo>
                  <a:lnTo>
                    <a:pt x="0" y="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1506648" y="3560728"/>
              <a:ext cx="2161" cy="8362"/>
            </a:xfrm>
            <a:custGeom>
              <a:rect b="b" l="l" r="r" t="t"/>
              <a:pathLst>
                <a:path extrusionOk="0" h="267" w="69">
                  <a:moveTo>
                    <a:pt x="0" y="0"/>
                  </a:moveTo>
                  <a:lnTo>
                    <a:pt x="0" y="267"/>
                  </a:lnTo>
                  <a:lnTo>
                    <a:pt x="69" y="26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1507775" y="3547417"/>
              <a:ext cx="31" cy="3821"/>
            </a:xfrm>
            <a:custGeom>
              <a:rect b="b" l="l" r="r" t="t"/>
              <a:pathLst>
                <a:path extrusionOk="0" h="122" w="1">
                  <a:moveTo>
                    <a:pt x="0" y="1"/>
                  </a:moveTo>
                  <a:lnTo>
                    <a:pt x="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1506648" y="3547417"/>
              <a:ext cx="2161" cy="3821"/>
            </a:xfrm>
            <a:custGeom>
              <a:rect b="b" l="l" r="r" t="t"/>
              <a:pathLst>
                <a:path extrusionOk="0" h="122" w="69">
                  <a:moveTo>
                    <a:pt x="0" y="1"/>
                  </a:moveTo>
                  <a:lnTo>
                    <a:pt x="0" y="122"/>
                  </a:lnTo>
                  <a:lnTo>
                    <a:pt x="69" y="12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520429" y="3547417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1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533615" y="3547417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1547271" y="354741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561585" y="3564894"/>
              <a:ext cx="31" cy="5356"/>
            </a:xfrm>
            <a:custGeom>
              <a:rect b="b" l="l" r="r" t="t"/>
              <a:pathLst>
                <a:path extrusionOk="0" h="171" w="1">
                  <a:moveTo>
                    <a:pt x="1" y="1"/>
                  </a:moveTo>
                  <a:lnTo>
                    <a:pt x="1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560457" y="3564894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0" y="1"/>
                  </a:moveTo>
                  <a:lnTo>
                    <a:pt x="0" y="170"/>
                  </a:lnTo>
                  <a:lnTo>
                    <a:pt x="69" y="17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560457" y="3547417"/>
              <a:ext cx="2192" cy="9521"/>
            </a:xfrm>
            <a:custGeom>
              <a:rect b="b" l="l" r="r" t="t"/>
              <a:pathLst>
                <a:path extrusionOk="0" h="304" w="70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574270" y="3547417"/>
              <a:ext cx="2036" cy="21673"/>
            </a:xfrm>
            <a:custGeom>
              <a:rect b="b" l="l" r="r" t="t"/>
              <a:pathLst>
                <a:path extrusionOk="0" h="692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1588427" y="3547417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1587425" y="3547417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1332534" y="3523738"/>
              <a:ext cx="272891" cy="23709"/>
            </a:xfrm>
            <a:custGeom>
              <a:rect b="b" l="l" r="r" t="t"/>
              <a:pathLst>
                <a:path extrusionOk="0" h="757" w="8713">
                  <a:moveTo>
                    <a:pt x="0" y="1"/>
                  </a:moveTo>
                  <a:lnTo>
                    <a:pt x="0" y="757"/>
                  </a:lnTo>
                  <a:lnTo>
                    <a:pt x="8713" y="757"/>
                  </a:lnTo>
                  <a:lnTo>
                    <a:pt x="87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1331501" y="3522736"/>
              <a:ext cx="274927" cy="25839"/>
            </a:xfrm>
            <a:custGeom>
              <a:rect b="b" l="l" r="r" t="t"/>
              <a:pathLst>
                <a:path extrusionOk="0" h="825" w="8778">
                  <a:moveTo>
                    <a:pt x="8709" y="65"/>
                  </a:moveTo>
                  <a:lnTo>
                    <a:pt x="8709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8778" y="82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439151" y="3523738"/>
              <a:ext cx="26998" cy="23709"/>
            </a:xfrm>
            <a:custGeom>
              <a:rect b="b" l="l" r="r" t="t"/>
              <a:pathLst>
                <a:path extrusionOk="0" h="757" w="862">
                  <a:moveTo>
                    <a:pt x="0" y="1"/>
                  </a:moveTo>
                  <a:lnTo>
                    <a:pt x="0" y="757"/>
                  </a:lnTo>
                  <a:lnTo>
                    <a:pt x="861" y="75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438117" y="3522736"/>
              <a:ext cx="29034" cy="25839"/>
            </a:xfrm>
            <a:custGeom>
              <a:rect b="b" l="l" r="r" t="t"/>
              <a:pathLst>
                <a:path extrusionOk="0" h="825" w="927">
                  <a:moveTo>
                    <a:pt x="858" y="65"/>
                  </a:moveTo>
                  <a:lnTo>
                    <a:pt x="858" y="756"/>
                  </a:lnTo>
                  <a:lnTo>
                    <a:pt x="66" y="756"/>
                  </a:lnTo>
                  <a:lnTo>
                    <a:pt x="66" y="65"/>
                  </a:lnTo>
                  <a:close/>
                  <a:moveTo>
                    <a:pt x="1" y="0"/>
                  </a:moveTo>
                  <a:lnTo>
                    <a:pt x="1" y="825"/>
                  </a:lnTo>
                  <a:lnTo>
                    <a:pt x="927" y="825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466620" y="3523738"/>
              <a:ext cx="60698" cy="23709"/>
            </a:xfrm>
            <a:custGeom>
              <a:rect b="b" l="l" r="r" t="t"/>
              <a:pathLst>
                <a:path extrusionOk="0" h="757" w="1938">
                  <a:moveTo>
                    <a:pt x="1" y="1"/>
                  </a:moveTo>
                  <a:lnTo>
                    <a:pt x="1" y="757"/>
                  </a:lnTo>
                  <a:lnTo>
                    <a:pt x="1937" y="75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465492" y="3522736"/>
              <a:ext cx="62828" cy="25839"/>
            </a:xfrm>
            <a:custGeom>
              <a:rect b="b" l="l" r="r" t="t"/>
              <a:pathLst>
                <a:path extrusionOk="0" h="825" w="2006">
                  <a:moveTo>
                    <a:pt x="1941" y="65"/>
                  </a:moveTo>
                  <a:lnTo>
                    <a:pt x="194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05" y="82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537280" y="3523738"/>
              <a:ext cx="61199" cy="23709"/>
            </a:xfrm>
            <a:custGeom>
              <a:rect b="b" l="l" r="r" t="t"/>
              <a:pathLst>
                <a:path extrusionOk="0" h="757" w="1954">
                  <a:moveTo>
                    <a:pt x="1" y="1"/>
                  </a:moveTo>
                  <a:lnTo>
                    <a:pt x="1" y="757"/>
                  </a:lnTo>
                  <a:lnTo>
                    <a:pt x="1953" y="75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536278" y="3522736"/>
              <a:ext cx="63329" cy="25839"/>
            </a:xfrm>
            <a:custGeom>
              <a:rect b="b" l="l" r="r" t="t"/>
              <a:pathLst>
                <a:path extrusionOk="0" h="825" w="2022">
                  <a:moveTo>
                    <a:pt x="1953" y="65"/>
                  </a:moveTo>
                  <a:lnTo>
                    <a:pt x="1953" y="756"/>
                  </a:lnTo>
                  <a:lnTo>
                    <a:pt x="65" y="756"/>
                  </a:lnTo>
                  <a:lnTo>
                    <a:pt x="65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2022" y="82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519302" y="3523738"/>
              <a:ext cx="55499" cy="23709"/>
            </a:xfrm>
            <a:custGeom>
              <a:rect b="b" l="l" r="r" t="t"/>
              <a:pathLst>
                <a:path extrusionOk="0" h="757" w="1772">
                  <a:moveTo>
                    <a:pt x="0" y="1"/>
                  </a:moveTo>
                  <a:lnTo>
                    <a:pt x="0" y="757"/>
                  </a:lnTo>
                  <a:lnTo>
                    <a:pt x="1771" y="75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518299" y="3522736"/>
              <a:ext cx="57504" cy="25839"/>
            </a:xfrm>
            <a:custGeom>
              <a:rect b="b" l="l" r="r" t="t"/>
              <a:pathLst>
                <a:path extrusionOk="0" h="825" w="1836">
                  <a:moveTo>
                    <a:pt x="1771" y="65"/>
                  </a:moveTo>
                  <a:lnTo>
                    <a:pt x="1771" y="756"/>
                  </a:lnTo>
                  <a:lnTo>
                    <a:pt x="69" y="75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25"/>
                  </a:lnTo>
                  <a:lnTo>
                    <a:pt x="1836" y="82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1345188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1344154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0"/>
                  </a:lnTo>
                  <a:lnTo>
                    <a:pt x="70" y="74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1358969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1357842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1372155" y="3535890"/>
              <a:ext cx="31" cy="11056"/>
            </a:xfrm>
            <a:custGeom>
              <a:rect b="b" l="l" r="r" t="t"/>
              <a:pathLst>
                <a:path extrusionOk="0" h="353" w="1">
                  <a:moveTo>
                    <a:pt x="0" y="1"/>
                  </a:moveTo>
                  <a:lnTo>
                    <a:pt x="0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1371153" y="3535890"/>
              <a:ext cx="2036" cy="11056"/>
            </a:xfrm>
            <a:custGeom>
              <a:rect b="b" l="l" r="r" t="t"/>
              <a:pathLst>
                <a:path extrusionOk="0" h="353" w="65">
                  <a:moveTo>
                    <a:pt x="0" y="1"/>
                  </a:moveTo>
                  <a:lnTo>
                    <a:pt x="0" y="352"/>
                  </a:lnTo>
                  <a:lnTo>
                    <a:pt x="65" y="3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1372155" y="3523738"/>
              <a:ext cx="31" cy="7893"/>
            </a:xfrm>
            <a:custGeom>
              <a:rect b="b" l="l" r="r" t="t"/>
              <a:pathLst>
                <a:path extrusionOk="0" h="252" w="1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1371153" y="3523738"/>
              <a:ext cx="2036" cy="7893"/>
            </a:xfrm>
            <a:custGeom>
              <a:rect b="b" l="l" r="r" t="t"/>
              <a:pathLst>
                <a:path extrusionOk="0" h="252" w="65">
                  <a:moveTo>
                    <a:pt x="0" y="1"/>
                  </a:moveTo>
                  <a:lnTo>
                    <a:pt x="0" y="251"/>
                  </a:lnTo>
                  <a:lnTo>
                    <a:pt x="65" y="25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385843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384809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1398997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1398496" y="3523738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1412810" y="3540589"/>
              <a:ext cx="31" cy="6358"/>
            </a:xfrm>
            <a:custGeom>
              <a:rect b="b" l="l" r="r" t="t"/>
              <a:pathLst>
                <a:path extrusionOk="0" h="203" w="1">
                  <a:moveTo>
                    <a:pt x="0" y="0"/>
                  </a:move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1411651" y="3540589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1" y="0"/>
                  </a:moveTo>
                  <a:lnTo>
                    <a:pt x="1" y="202"/>
                  </a:lnTo>
                  <a:lnTo>
                    <a:pt x="70" y="20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1412810" y="352373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1411651" y="3523738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1"/>
                  </a:moveTo>
                  <a:lnTo>
                    <a:pt x="1" y="320"/>
                  </a:lnTo>
                  <a:lnTo>
                    <a:pt x="70" y="320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1426466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1425464" y="3523738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0"/>
                  </a:lnTo>
                  <a:lnTo>
                    <a:pt x="65" y="74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1439652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1438650" y="352373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1453465" y="3539054"/>
              <a:ext cx="31" cy="7893"/>
            </a:xfrm>
            <a:custGeom>
              <a:rect b="b" l="l" r="r" t="t"/>
              <a:pathLst>
                <a:path extrusionOk="0" h="252" w="1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1452306" y="3539054"/>
              <a:ext cx="2192" cy="7893"/>
            </a:xfrm>
            <a:custGeom>
              <a:rect b="b" l="l" r="r" t="t"/>
              <a:pathLst>
                <a:path extrusionOk="0" h="252" w="70">
                  <a:moveTo>
                    <a:pt x="1" y="1"/>
                  </a:moveTo>
                  <a:lnTo>
                    <a:pt x="1" y="251"/>
                  </a:lnTo>
                  <a:lnTo>
                    <a:pt x="69" y="25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1453465" y="3539054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1453465" y="3539054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453465" y="3523738"/>
              <a:ext cx="31" cy="10022"/>
            </a:xfrm>
            <a:custGeom>
              <a:rect b="b" l="l" r="r" t="t"/>
              <a:pathLst>
                <a:path extrusionOk="0" h="320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1452306" y="3523738"/>
              <a:ext cx="2192" cy="10022"/>
            </a:xfrm>
            <a:custGeom>
              <a:rect b="b" l="l" r="r" t="t"/>
              <a:pathLst>
                <a:path extrusionOk="0" h="320" w="70">
                  <a:moveTo>
                    <a:pt x="1" y="1"/>
                  </a:moveTo>
                  <a:lnTo>
                    <a:pt x="1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1466620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1465492" y="3523738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0"/>
                  </a:lnTo>
                  <a:lnTo>
                    <a:pt x="69" y="74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1480307" y="3523738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1479273" y="3523738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0"/>
                  </a:lnTo>
                  <a:lnTo>
                    <a:pt x="66" y="7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1493462" y="3524239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492459" y="3524239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507274" y="3537425"/>
              <a:ext cx="31" cy="8519"/>
            </a:xfrm>
            <a:custGeom>
              <a:rect b="b" l="l" r="r" t="t"/>
              <a:pathLst>
                <a:path extrusionOk="0" h="272" w="1">
                  <a:moveTo>
                    <a:pt x="0" y="0"/>
                  </a:moveTo>
                  <a:lnTo>
                    <a:pt x="0" y="2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506115" y="3537425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0"/>
                  </a:moveTo>
                  <a:lnTo>
                    <a:pt x="1" y="271"/>
                  </a:lnTo>
                  <a:lnTo>
                    <a:pt x="70" y="27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507274" y="3524239"/>
              <a:ext cx="31" cy="3696"/>
            </a:xfrm>
            <a:custGeom>
              <a:rect b="b" l="l" r="r" t="t"/>
              <a:pathLst>
                <a:path extrusionOk="0" h="118" w="1">
                  <a:moveTo>
                    <a:pt x="0" y="1"/>
                  </a:moveTo>
                  <a:lnTo>
                    <a:pt x="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1506115" y="3524239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1" y="1"/>
                  </a:moveTo>
                  <a:lnTo>
                    <a:pt x="1" y="118"/>
                  </a:lnTo>
                  <a:lnTo>
                    <a:pt x="70" y="11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1519302" y="3524239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0" y="1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1533114" y="3524239"/>
              <a:ext cx="2036" cy="21705"/>
            </a:xfrm>
            <a:custGeom>
              <a:rect b="b" l="l" r="r" t="t"/>
              <a:pathLst>
                <a:path extrusionOk="0" h="693" w="65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1546770" y="3524239"/>
              <a:ext cx="2192" cy="21705"/>
            </a:xfrm>
            <a:custGeom>
              <a:rect b="b" l="l" r="r" t="t"/>
              <a:pathLst>
                <a:path extrusionOk="0" h="693" w="70">
                  <a:moveTo>
                    <a:pt x="1" y="1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1561084" y="3541716"/>
              <a:ext cx="31" cy="5230"/>
            </a:xfrm>
            <a:custGeom>
              <a:rect b="b" l="l" r="r" t="t"/>
              <a:pathLst>
                <a:path extrusionOk="0" h="167" w="1">
                  <a:moveTo>
                    <a:pt x="1" y="1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1559956" y="3541716"/>
              <a:ext cx="2161" cy="5230"/>
            </a:xfrm>
            <a:custGeom>
              <a:rect b="b" l="l" r="r" t="t"/>
              <a:pathLst>
                <a:path extrusionOk="0" h="167" w="69">
                  <a:moveTo>
                    <a:pt x="0" y="1"/>
                  </a:moveTo>
                  <a:lnTo>
                    <a:pt x="0" y="166"/>
                  </a:lnTo>
                  <a:lnTo>
                    <a:pt x="69" y="16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1559956" y="3524239"/>
              <a:ext cx="2161" cy="9521"/>
            </a:xfrm>
            <a:custGeom>
              <a:rect b="b" l="l" r="r" t="t"/>
              <a:pathLst>
                <a:path extrusionOk="0" h="304" w="69">
                  <a:moveTo>
                    <a:pt x="0" y="1"/>
                  </a:moveTo>
                  <a:lnTo>
                    <a:pt x="0" y="304"/>
                  </a:lnTo>
                  <a:lnTo>
                    <a:pt x="69" y="30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1573738" y="3524239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1" y="1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587926" y="3524239"/>
              <a:ext cx="31" cy="21705"/>
            </a:xfrm>
            <a:custGeom>
              <a:rect b="b" l="l" r="r" t="t"/>
              <a:pathLst>
                <a:path extrusionOk="0" h="693" w="1">
                  <a:moveTo>
                    <a:pt x="1" y="1"/>
                  </a:moveTo>
                  <a:lnTo>
                    <a:pt x="1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1586924" y="3524239"/>
              <a:ext cx="2067" cy="21705"/>
            </a:xfrm>
            <a:custGeom>
              <a:rect b="b" l="l" r="r" t="t"/>
              <a:pathLst>
                <a:path extrusionOk="0" h="693" w="66">
                  <a:moveTo>
                    <a:pt x="0" y="1"/>
                  </a:moveTo>
                  <a:lnTo>
                    <a:pt x="0" y="692"/>
                  </a:lnTo>
                  <a:lnTo>
                    <a:pt x="65" y="69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1334664" y="3500560"/>
              <a:ext cx="272797" cy="24210"/>
            </a:xfrm>
            <a:custGeom>
              <a:rect b="b" l="l" r="r" t="t"/>
              <a:pathLst>
                <a:path extrusionOk="0" h="773" w="8710">
                  <a:moveTo>
                    <a:pt x="1" y="1"/>
                  </a:moveTo>
                  <a:lnTo>
                    <a:pt x="1" y="773"/>
                  </a:lnTo>
                  <a:lnTo>
                    <a:pt x="8709" y="773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333662" y="3499433"/>
              <a:ext cx="274927" cy="26497"/>
            </a:xfrm>
            <a:custGeom>
              <a:rect b="b" l="l" r="r" t="t"/>
              <a:pathLst>
                <a:path extrusionOk="0" h="846" w="8778">
                  <a:moveTo>
                    <a:pt x="8709" y="69"/>
                  </a:moveTo>
                  <a:lnTo>
                    <a:pt x="8709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5"/>
                  </a:lnTo>
                  <a:lnTo>
                    <a:pt x="8778" y="845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1441281" y="3500560"/>
              <a:ext cx="26371" cy="24210"/>
            </a:xfrm>
            <a:custGeom>
              <a:rect b="b" l="l" r="r" t="t"/>
              <a:pathLst>
                <a:path extrusionOk="0" h="773" w="842">
                  <a:moveTo>
                    <a:pt x="1" y="1"/>
                  </a:moveTo>
                  <a:lnTo>
                    <a:pt x="1" y="773"/>
                  </a:lnTo>
                  <a:lnTo>
                    <a:pt x="842" y="77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1440153" y="3499433"/>
              <a:ext cx="28533" cy="26497"/>
            </a:xfrm>
            <a:custGeom>
              <a:rect b="b" l="l" r="r" t="t"/>
              <a:pathLst>
                <a:path extrusionOk="0" h="846" w="911">
                  <a:moveTo>
                    <a:pt x="846" y="69"/>
                  </a:moveTo>
                  <a:lnTo>
                    <a:pt x="846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910" y="84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468154" y="3500560"/>
              <a:ext cx="61293" cy="24210"/>
            </a:xfrm>
            <a:custGeom>
              <a:rect b="b" l="l" r="r" t="t"/>
              <a:pathLst>
                <a:path extrusionOk="0" h="773" w="1957">
                  <a:moveTo>
                    <a:pt x="0" y="1"/>
                  </a:moveTo>
                  <a:lnTo>
                    <a:pt x="0" y="773"/>
                  </a:lnTo>
                  <a:lnTo>
                    <a:pt x="1957" y="773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1467121" y="3499433"/>
              <a:ext cx="63360" cy="26497"/>
            </a:xfrm>
            <a:custGeom>
              <a:rect b="b" l="l" r="r" t="t"/>
              <a:pathLst>
                <a:path extrusionOk="0" h="846" w="2023">
                  <a:moveTo>
                    <a:pt x="1953" y="69"/>
                  </a:moveTo>
                  <a:lnTo>
                    <a:pt x="1953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22" y="84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>
              <a:off x="1539441" y="3500560"/>
              <a:ext cx="60667" cy="24210"/>
            </a:xfrm>
            <a:custGeom>
              <a:rect b="b" l="l" r="r" t="t"/>
              <a:pathLst>
                <a:path extrusionOk="0" h="773" w="1937">
                  <a:moveTo>
                    <a:pt x="0" y="1"/>
                  </a:moveTo>
                  <a:lnTo>
                    <a:pt x="0" y="773"/>
                  </a:lnTo>
                  <a:lnTo>
                    <a:pt x="1937" y="773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1538282" y="3499433"/>
              <a:ext cx="62859" cy="26497"/>
            </a:xfrm>
            <a:custGeom>
              <a:rect b="b" l="l" r="r" t="t"/>
              <a:pathLst>
                <a:path extrusionOk="0" h="846" w="2007">
                  <a:moveTo>
                    <a:pt x="1941" y="69"/>
                  </a:moveTo>
                  <a:lnTo>
                    <a:pt x="1941" y="777"/>
                  </a:lnTo>
                  <a:lnTo>
                    <a:pt x="70" y="777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2006" y="845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1520930" y="3500560"/>
              <a:ext cx="55374" cy="24210"/>
            </a:xfrm>
            <a:custGeom>
              <a:rect b="b" l="l" r="r" t="t"/>
              <a:pathLst>
                <a:path extrusionOk="0" h="773" w="1768">
                  <a:moveTo>
                    <a:pt x="1" y="1"/>
                  </a:moveTo>
                  <a:lnTo>
                    <a:pt x="1" y="773"/>
                  </a:lnTo>
                  <a:lnTo>
                    <a:pt x="1768" y="773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1519928" y="3499433"/>
              <a:ext cx="57535" cy="26497"/>
            </a:xfrm>
            <a:custGeom>
              <a:rect b="b" l="l" r="r" t="t"/>
              <a:pathLst>
                <a:path extrusionOk="0" h="846" w="1837">
                  <a:moveTo>
                    <a:pt x="1767" y="69"/>
                  </a:moveTo>
                  <a:lnTo>
                    <a:pt x="1767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5"/>
                  </a:lnTo>
                  <a:lnTo>
                    <a:pt x="1836" y="845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347349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1346315" y="350056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1360504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1359502" y="350056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1374316" y="3512588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1373158" y="3512588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1"/>
                  </a:moveTo>
                  <a:lnTo>
                    <a:pt x="1" y="357"/>
                  </a:lnTo>
                  <a:lnTo>
                    <a:pt x="70" y="35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374316" y="3500560"/>
              <a:ext cx="31" cy="7893"/>
            </a:xfrm>
            <a:custGeom>
              <a:rect b="b" l="l" r="r" t="t"/>
              <a:pathLst>
                <a:path extrusionOk="0" h="252" w="1">
                  <a:moveTo>
                    <a:pt x="0" y="1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1373158" y="3500560"/>
              <a:ext cx="2192" cy="7893"/>
            </a:xfrm>
            <a:custGeom>
              <a:rect b="b" l="l" r="r" t="t"/>
              <a:pathLst>
                <a:path extrusionOk="0" h="252" w="70">
                  <a:moveTo>
                    <a:pt x="1" y="1"/>
                  </a:moveTo>
                  <a:lnTo>
                    <a:pt x="1" y="251"/>
                  </a:lnTo>
                  <a:lnTo>
                    <a:pt x="70" y="25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1387471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1386344" y="350056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1401159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1400125" y="350056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6" y="74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>
              <a:off x="1414313" y="3517411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0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1413311" y="3517411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0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>
              <a:off x="1414313" y="350056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0"/>
            <p:cNvSpPr/>
            <p:nvPr/>
          </p:nvSpPr>
          <p:spPr>
            <a:xfrm>
              <a:off x="1413311" y="3500560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1428126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426998" y="350056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441813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1440780" y="350056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1454968" y="3515751"/>
              <a:ext cx="31" cy="8018"/>
            </a:xfrm>
            <a:custGeom>
              <a:rect b="b" l="l" r="r" t="t"/>
              <a:pathLst>
                <a:path extrusionOk="0" h="256" w="1">
                  <a:moveTo>
                    <a:pt x="1" y="1"/>
                  </a:moveTo>
                  <a:lnTo>
                    <a:pt x="1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1453966" y="3515751"/>
              <a:ext cx="2036" cy="8018"/>
            </a:xfrm>
            <a:custGeom>
              <a:rect b="b" l="l" r="r" t="t"/>
              <a:pathLst>
                <a:path extrusionOk="0" h="256" w="65">
                  <a:moveTo>
                    <a:pt x="0" y="1"/>
                  </a:moveTo>
                  <a:lnTo>
                    <a:pt x="0" y="256"/>
                  </a:lnTo>
                  <a:lnTo>
                    <a:pt x="65" y="256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1454968" y="3515751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1454968" y="3515751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454968" y="350056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1453966" y="3500560"/>
              <a:ext cx="2036" cy="10054"/>
            </a:xfrm>
            <a:custGeom>
              <a:rect b="b" l="l" r="r" t="t"/>
              <a:pathLst>
                <a:path extrusionOk="0" h="321" w="65">
                  <a:moveTo>
                    <a:pt x="0" y="1"/>
                  </a:moveTo>
                  <a:lnTo>
                    <a:pt x="0" y="320"/>
                  </a:lnTo>
                  <a:lnTo>
                    <a:pt x="65" y="32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1468655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0"/>
            <p:cNvSpPr/>
            <p:nvPr/>
          </p:nvSpPr>
          <p:spPr>
            <a:xfrm>
              <a:off x="1467622" y="350056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0"/>
            <p:cNvSpPr/>
            <p:nvPr/>
          </p:nvSpPr>
          <p:spPr>
            <a:xfrm>
              <a:off x="1481936" y="350056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1480808" y="350056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1495623" y="3501061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1494621" y="3501061"/>
              <a:ext cx="2036" cy="22206"/>
            </a:xfrm>
            <a:custGeom>
              <a:rect b="b" l="l" r="r" t="t"/>
              <a:pathLst>
                <a:path extrusionOk="0" h="709" w="65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1508778" y="3514248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0"/>
                  </a:moveTo>
                  <a:lnTo>
                    <a:pt x="1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1507775" y="3514248"/>
              <a:ext cx="2067" cy="9020"/>
            </a:xfrm>
            <a:custGeom>
              <a:rect b="b" l="l" r="r" t="t"/>
              <a:pathLst>
                <a:path extrusionOk="0" h="288" w="66">
                  <a:moveTo>
                    <a:pt x="0" y="0"/>
                  </a:moveTo>
                  <a:lnTo>
                    <a:pt x="0" y="287"/>
                  </a:lnTo>
                  <a:lnTo>
                    <a:pt x="65" y="2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1508778" y="3501061"/>
              <a:ext cx="31" cy="4228"/>
            </a:xfrm>
            <a:custGeom>
              <a:rect b="b" l="l" r="r" t="t"/>
              <a:pathLst>
                <a:path extrusionOk="0" h="135" w="1">
                  <a:moveTo>
                    <a:pt x="1" y="1"/>
                  </a:moveTo>
                  <a:lnTo>
                    <a:pt x="1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1507775" y="3501061"/>
              <a:ext cx="2067" cy="4228"/>
            </a:xfrm>
            <a:custGeom>
              <a:rect b="b" l="l" r="r" t="t"/>
              <a:pathLst>
                <a:path extrusionOk="0" h="135" w="66">
                  <a:moveTo>
                    <a:pt x="0" y="1"/>
                  </a:moveTo>
                  <a:lnTo>
                    <a:pt x="0" y="134"/>
                  </a:lnTo>
                  <a:lnTo>
                    <a:pt x="65" y="13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1521463" y="3501061"/>
              <a:ext cx="2161" cy="22206"/>
            </a:xfrm>
            <a:custGeom>
              <a:rect b="b" l="l" r="r" t="t"/>
              <a:pathLst>
                <a:path extrusionOk="0" h="709" w="69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0"/>
            <p:cNvSpPr/>
            <p:nvPr/>
          </p:nvSpPr>
          <p:spPr>
            <a:xfrm>
              <a:off x="1534618" y="3501061"/>
              <a:ext cx="2192" cy="22206"/>
            </a:xfrm>
            <a:custGeom>
              <a:rect b="b" l="l" r="r" t="t"/>
              <a:pathLst>
                <a:path extrusionOk="0" h="709" w="70">
                  <a:moveTo>
                    <a:pt x="1" y="1"/>
                  </a:moveTo>
                  <a:lnTo>
                    <a:pt x="1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1548430" y="3501061"/>
              <a:ext cx="2036" cy="22206"/>
            </a:xfrm>
            <a:custGeom>
              <a:rect b="b" l="l" r="r" t="t"/>
              <a:pathLst>
                <a:path extrusionOk="0" h="709" w="65">
                  <a:moveTo>
                    <a:pt x="0" y="1"/>
                  </a:moveTo>
                  <a:lnTo>
                    <a:pt x="0" y="708"/>
                  </a:lnTo>
                  <a:lnTo>
                    <a:pt x="65" y="70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1562619" y="3518413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1561585" y="3518413"/>
              <a:ext cx="2067" cy="5356"/>
            </a:xfrm>
            <a:custGeom>
              <a:rect b="b" l="l" r="r" t="t"/>
              <a:pathLst>
                <a:path extrusionOk="0" h="171" w="66">
                  <a:moveTo>
                    <a:pt x="1" y="1"/>
                  </a:moveTo>
                  <a:lnTo>
                    <a:pt x="1" y="171"/>
                  </a:lnTo>
                  <a:lnTo>
                    <a:pt x="65" y="17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1561585" y="3501061"/>
              <a:ext cx="2067" cy="9553"/>
            </a:xfrm>
            <a:custGeom>
              <a:rect b="b" l="l" r="r" t="t"/>
              <a:pathLst>
                <a:path extrusionOk="0" h="305" w="66">
                  <a:moveTo>
                    <a:pt x="1" y="1"/>
                  </a:moveTo>
                  <a:lnTo>
                    <a:pt x="1" y="304"/>
                  </a:lnTo>
                  <a:lnTo>
                    <a:pt x="65" y="30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1575272" y="3501061"/>
              <a:ext cx="2192" cy="22206"/>
            </a:xfrm>
            <a:custGeom>
              <a:rect b="b" l="l" r="r" t="t"/>
              <a:pathLst>
                <a:path extrusionOk="0" h="709" w="70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1590087" y="3501061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1588960" y="3501061"/>
              <a:ext cx="2161" cy="22206"/>
            </a:xfrm>
            <a:custGeom>
              <a:rect b="b" l="l" r="r" t="t"/>
              <a:pathLst>
                <a:path extrusionOk="0" h="709" w="69">
                  <a:moveTo>
                    <a:pt x="0" y="1"/>
                  </a:moveTo>
                  <a:lnTo>
                    <a:pt x="0" y="708"/>
                  </a:lnTo>
                  <a:lnTo>
                    <a:pt x="69" y="70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1322511" y="3477257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1" y="1"/>
                  </a:moveTo>
                  <a:lnTo>
                    <a:pt x="1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0"/>
            <p:cNvSpPr/>
            <p:nvPr/>
          </p:nvSpPr>
          <p:spPr>
            <a:xfrm>
              <a:off x="1321509" y="3476255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9"/>
                  </a:moveTo>
                  <a:lnTo>
                    <a:pt x="8709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8778" y="841"/>
                  </a:lnTo>
                  <a:lnTo>
                    <a:pt x="877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0"/>
            <p:cNvSpPr/>
            <p:nvPr/>
          </p:nvSpPr>
          <p:spPr>
            <a:xfrm>
              <a:off x="1429128" y="3477257"/>
              <a:ext cx="26371" cy="24367"/>
            </a:xfrm>
            <a:custGeom>
              <a:rect b="b" l="l" r="r" t="t"/>
              <a:pathLst>
                <a:path extrusionOk="0" h="778" w="842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0"/>
            <p:cNvSpPr/>
            <p:nvPr/>
          </p:nvSpPr>
          <p:spPr>
            <a:xfrm>
              <a:off x="1428126" y="3476255"/>
              <a:ext cx="28533" cy="26371"/>
            </a:xfrm>
            <a:custGeom>
              <a:rect b="b" l="l" r="r" t="t"/>
              <a:pathLst>
                <a:path extrusionOk="0" h="842" w="911">
                  <a:moveTo>
                    <a:pt x="841" y="69"/>
                  </a:moveTo>
                  <a:lnTo>
                    <a:pt x="841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841"/>
                  </a:lnTo>
                  <a:lnTo>
                    <a:pt x="910" y="841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0"/>
            <p:cNvSpPr/>
            <p:nvPr/>
          </p:nvSpPr>
          <p:spPr>
            <a:xfrm>
              <a:off x="1456628" y="3477257"/>
              <a:ext cx="60667" cy="24367"/>
            </a:xfrm>
            <a:custGeom>
              <a:rect b="b" l="l" r="r" t="t"/>
              <a:pathLst>
                <a:path extrusionOk="0" h="778" w="1937">
                  <a:moveTo>
                    <a:pt x="0" y="1"/>
                  </a:moveTo>
                  <a:lnTo>
                    <a:pt x="0" y="777"/>
                  </a:lnTo>
                  <a:lnTo>
                    <a:pt x="1937" y="777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0"/>
            <p:cNvSpPr/>
            <p:nvPr/>
          </p:nvSpPr>
          <p:spPr>
            <a:xfrm>
              <a:off x="1455469" y="3476255"/>
              <a:ext cx="62859" cy="26371"/>
            </a:xfrm>
            <a:custGeom>
              <a:rect b="b" l="l" r="r" t="t"/>
              <a:pathLst>
                <a:path extrusionOk="0" h="842" w="2007">
                  <a:moveTo>
                    <a:pt x="1937" y="69"/>
                  </a:moveTo>
                  <a:lnTo>
                    <a:pt x="193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06" y="841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0"/>
            <p:cNvSpPr/>
            <p:nvPr/>
          </p:nvSpPr>
          <p:spPr>
            <a:xfrm>
              <a:off x="1527288" y="3477257"/>
              <a:ext cx="61168" cy="24367"/>
            </a:xfrm>
            <a:custGeom>
              <a:rect b="b" l="l" r="r" t="t"/>
              <a:pathLst>
                <a:path extrusionOk="0" h="778" w="1953">
                  <a:moveTo>
                    <a:pt x="0" y="1"/>
                  </a:moveTo>
                  <a:lnTo>
                    <a:pt x="0" y="777"/>
                  </a:lnTo>
                  <a:lnTo>
                    <a:pt x="1953" y="77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0"/>
            <p:cNvSpPr/>
            <p:nvPr/>
          </p:nvSpPr>
          <p:spPr>
            <a:xfrm>
              <a:off x="1526255" y="3476255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4" y="69"/>
                  </a:moveTo>
                  <a:lnTo>
                    <a:pt x="1954" y="777"/>
                  </a:lnTo>
                  <a:lnTo>
                    <a:pt x="65" y="777"/>
                  </a:lnTo>
                  <a:lnTo>
                    <a:pt x="65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2022" y="841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0"/>
            <p:cNvSpPr/>
            <p:nvPr/>
          </p:nvSpPr>
          <p:spPr>
            <a:xfrm>
              <a:off x="1509310" y="3477257"/>
              <a:ext cx="55468" cy="24367"/>
            </a:xfrm>
            <a:custGeom>
              <a:rect b="b" l="l" r="r" t="t"/>
              <a:pathLst>
                <a:path extrusionOk="0" h="778" w="1771">
                  <a:moveTo>
                    <a:pt x="0" y="1"/>
                  </a:moveTo>
                  <a:lnTo>
                    <a:pt x="0" y="777"/>
                  </a:lnTo>
                  <a:lnTo>
                    <a:pt x="1771" y="777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0"/>
            <p:cNvSpPr/>
            <p:nvPr/>
          </p:nvSpPr>
          <p:spPr>
            <a:xfrm>
              <a:off x="1508277" y="3476255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9"/>
                  </a:moveTo>
                  <a:lnTo>
                    <a:pt x="1767" y="777"/>
                  </a:lnTo>
                  <a:lnTo>
                    <a:pt x="69" y="777"/>
                  </a:lnTo>
                  <a:lnTo>
                    <a:pt x="69" y="69"/>
                  </a:lnTo>
                  <a:close/>
                  <a:moveTo>
                    <a:pt x="1" y="0"/>
                  </a:moveTo>
                  <a:lnTo>
                    <a:pt x="1" y="841"/>
                  </a:lnTo>
                  <a:lnTo>
                    <a:pt x="1836" y="841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0"/>
            <p:cNvSpPr/>
            <p:nvPr/>
          </p:nvSpPr>
          <p:spPr>
            <a:xfrm>
              <a:off x="1335165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0"/>
            <p:cNvSpPr/>
            <p:nvPr/>
          </p:nvSpPr>
          <p:spPr>
            <a:xfrm>
              <a:off x="1334163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0"/>
            <p:cNvSpPr/>
            <p:nvPr/>
          </p:nvSpPr>
          <p:spPr>
            <a:xfrm>
              <a:off x="1348978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0"/>
            <p:cNvSpPr/>
            <p:nvPr/>
          </p:nvSpPr>
          <p:spPr>
            <a:xfrm>
              <a:off x="1347850" y="3477257"/>
              <a:ext cx="2161" cy="23333"/>
            </a:xfrm>
            <a:custGeom>
              <a:rect b="b" l="l" r="r" t="t"/>
              <a:pathLst>
                <a:path extrusionOk="0" h="745" w="69">
                  <a:moveTo>
                    <a:pt x="0" y="1"/>
                  </a:moveTo>
                  <a:lnTo>
                    <a:pt x="0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0"/>
            <p:cNvSpPr/>
            <p:nvPr/>
          </p:nvSpPr>
          <p:spPr>
            <a:xfrm>
              <a:off x="1362164" y="3489410"/>
              <a:ext cx="31" cy="11181"/>
            </a:xfrm>
            <a:custGeom>
              <a:rect b="b" l="l" r="r" t="t"/>
              <a:pathLst>
                <a:path extrusionOk="0" h="357" w="1">
                  <a:moveTo>
                    <a:pt x="0" y="1"/>
                  </a:moveTo>
                  <a:lnTo>
                    <a:pt x="0" y="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0"/>
            <p:cNvSpPr/>
            <p:nvPr/>
          </p:nvSpPr>
          <p:spPr>
            <a:xfrm>
              <a:off x="1361005" y="3489410"/>
              <a:ext cx="2192" cy="11181"/>
            </a:xfrm>
            <a:custGeom>
              <a:rect b="b" l="l" r="r" t="t"/>
              <a:pathLst>
                <a:path extrusionOk="0" h="357" w="70">
                  <a:moveTo>
                    <a:pt x="1" y="1"/>
                  </a:moveTo>
                  <a:lnTo>
                    <a:pt x="1" y="357"/>
                  </a:lnTo>
                  <a:lnTo>
                    <a:pt x="69" y="35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0"/>
            <p:cNvSpPr/>
            <p:nvPr/>
          </p:nvSpPr>
          <p:spPr>
            <a:xfrm>
              <a:off x="1362164" y="3477257"/>
              <a:ext cx="31" cy="8018"/>
            </a:xfrm>
            <a:custGeom>
              <a:rect b="b" l="l" r="r" t="t"/>
              <a:pathLst>
                <a:path extrusionOk="0" h="256" w="1">
                  <a:moveTo>
                    <a:pt x="0" y="1"/>
                  </a:moveTo>
                  <a:lnTo>
                    <a:pt x="0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0"/>
            <p:cNvSpPr/>
            <p:nvPr/>
          </p:nvSpPr>
          <p:spPr>
            <a:xfrm>
              <a:off x="1361005" y="3477257"/>
              <a:ext cx="2192" cy="8018"/>
            </a:xfrm>
            <a:custGeom>
              <a:rect b="b" l="l" r="r" t="t"/>
              <a:pathLst>
                <a:path extrusionOk="0" h="256" w="70">
                  <a:moveTo>
                    <a:pt x="1" y="1"/>
                  </a:moveTo>
                  <a:lnTo>
                    <a:pt x="1" y="256"/>
                  </a:lnTo>
                  <a:lnTo>
                    <a:pt x="69" y="256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0"/>
            <p:cNvSpPr/>
            <p:nvPr/>
          </p:nvSpPr>
          <p:spPr>
            <a:xfrm>
              <a:off x="1375820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0"/>
            <p:cNvSpPr/>
            <p:nvPr/>
          </p:nvSpPr>
          <p:spPr>
            <a:xfrm>
              <a:off x="1374818" y="3477257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0"/>
            <p:cNvSpPr/>
            <p:nvPr/>
          </p:nvSpPr>
          <p:spPr>
            <a:xfrm>
              <a:off x="1389006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0"/>
            <p:cNvSpPr/>
            <p:nvPr/>
          </p:nvSpPr>
          <p:spPr>
            <a:xfrm>
              <a:off x="1387972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0"/>
            <p:cNvSpPr/>
            <p:nvPr/>
          </p:nvSpPr>
          <p:spPr>
            <a:xfrm>
              <a:off x="1402787" y="3494233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0"/>
            <p:cNvSpPr/>
            <p:nvPr/>
          </p:nvSpPr>
          <p:spPr>
            <a:xfrm>
              <a:off x="1401660" y="3494233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0"/>
            <p:cNvSpPr/>
            <p:nvPr/>
          </p:nvSpPr>
          <p:spPr>
            <a:xfrm>
              <a:off x="1402787" y="3477257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0"/>
            <p:cNvSpPr/>
            <p:nvPr/>
          </p:nvSpPr>
          <p:spPr>
            <a:xfrm>
              <a:off x="1401660" y="3477257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0"/>
            <p:cNvSpPr/>
            <p:nvPr/>
          </p:nvSpPr>
          <p:spPr>
            <a:xfrm>
              <a:off x="1415973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0"/>
            <p:cNvSpPr/>
            <p:nvPr/>
          </p:nvSpPr>
          <p:spPr>
            <a:xfrm>
              <a:off x="1414815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70" y="745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0"/>
            <p:cNvSpPr/>
            <p:nvPr/>
          </p:nvSpPr>
          <p:spPr>
            <a:xfrm>
              <a:off x="1429629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0"/>
            <p:cNvSpPr/>
            <p:nvPr/>
          </p:nvSpPr>
          <p:spPr>
            <a:xfrm>
              <a:off x="1428627" y="3477257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1" y="1"/>
                  </a:moveTo>
                  <a:lnTo>
                    <a:pt x="1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0"/>
            <p:cNvSpPr/>
            <p:nvPr/>
          </p:nvSpPr>
          <p:spPr>
            <a:xfrm>
              <a:off x="1443317" y="3492605"/>
              <a:ext cx="31" cy="7987"/>
            </a:xfrm>
            <a:custGeom>
              <a:rect b="b" l="l" r="r" t="t"/>
              <a:pathLst>
                <a:path extrusionOk="0" h="255" w="1">
                  <a:moveTo>
                    <a:pt x="1" y="0"/>
                  </a:moveTo>
                  <a:lnTo>
                    <a:pt x="1" y="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0"/>
            <p:cNvSpPr/>
            <p:nvPr/>
          </p:nvSpPr>
          <p:spPr>
            <a:xfrm>
              <a:off x="1442314" y="3492605"/>
              <a:ext cx="2161" cy="7987"/>
            </a:xfrm>
            <a:custGeom>
              <a:rect b="b" l="l" r="r" t="t"/>
              <a:pathLst>
                <a:path extrusionOk="0" h="255" w="69">
                  <a:moveTo>
                    <a:pt x="0" y="0"/>
                  </a:moveTo>
                  <a:lnTo>
                    <a:pt x="0" y="255"/>
                  </a:lnTo>
                  <a:lnTo>
                    <a:pt x="69" y="25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0"/>
            <p:cNvSpPr/>
            <p:nvPr/>
          </p:nvSpPr>
          <p:spPr>
            <a:xfrm>
              <a:off x="1443317" y="3492605"/>
              <a:ext cx="31" cy="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0"/>
            <p:cNvSpPr/>
            <p:nvPr/>
          </p:nvSpPr>
          <p:spPr>
            <a:xfrm>
              <a:off x="1443317" y="3492605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0"/>
            <p:cNvSpPr/>
            <p:nvPr/>
          </p:nvSpPr>
          <p:spPr>
            <a:xfrm>
              <a:off x="1443317" y="3477257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0"/>
            <p:cNvSpPr/>
            <p:nvPr/>
          </p:nvSpPr>
          <p:spPr>
            <a:xfrm>
              <a:off x="1442314" y="3477257"/>
              <a:ext cx="2161" cy="10054"/>
            </a:xfrm>
            <a:custGeom>
              <a:rect b="b" l="l" r="r" t="t"/>
              <a:pathLst>
                <a:path extrusionOk="0" h="321" w="69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>
              <a:off x="1456628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0" y="1"/>
                  </a:moveTo>
                  <a:lnTo>
                    <a:pt x="0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0"/>
            <p:cNvSpPr/>
            <p:nvPr/>
          </p:nvSpPr>
          <p:spPr>
            <a:xfrm>
              <a:off x="1455469" y="3477257"/>
              <a:ext cx="2192" cy="23333"/>
            </a:xfrm>
            <a:custGeom>
              <a:rect b="b" l="l" r="r" t="t"/>
              <a:pathLst>
                <a:path extrusionOk="0" h="745" w="70">
                  <a:moveTo>
                    <a:pt x="1" y="1"/>
                  </a:moveTo>
                  <a:lnTo>
                    <a:pt x="1" y="745"/>
                  </a:lnTo>
                  <a:lnTo>
                    <a:pt x="69" y="74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0"/>
            <p:cNvSpPr/>
            <p:nvPr/>
          </p:nvSpPr>
          <p:spPr>
            <a:xfrm>
              <a:off x="1470284" y="3477257"/>
              <a:ext cx="31" cy="23333"/>
            </a:xfrm>
            <a:custGeom>
              <a:rect b="b" l="l" r="r" t="t"/>
              <a:pathLst>
                <a:path extrusionOk="0" h="745" w="1">
                  <a:moveTo>
                    <a:pt x="1" y="1"/>
                  </a:moveTo>
                  <a:lnTo>
                    <a:pt x="1" y="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1469282" y="3477257"/>
              <a:ext cx="2067" cy="23333"/>
            </a:xfrm>
            <a:custGeom>
              <a:rect b="b" l="l" r="r" t="t"/>
              <a:pathLst>
                <a:path extrusionOk="0" h="745" w="66">
                  <a:moveTo>
                    <a:pt x="0" y="1"/>
                  </a:moveTo>
                  <a:lnTo>
                    <a:pt x="0" y="745"/>
                  </a:lnTo>
                  <a:lnTo>
                    <a:pt x="65" y="74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1483470" y="3477759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1482437" y="3477759"/>
              <a:ext cx="2067" cy="22206"/>
            </a:xfrm>
            <a:custGeom>
              <a:rect b="b" l="l" r="r" t="t"/>
              <a:pathLst>
                <a:path extrusionOk="0" h="709" w="66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1497126" y="3491070"/>
              <a:ext cx="31" cy="8895"/>
            </a:xfrm>
            <a:custGeom>
              <a:rect b="b" l="l" r="r" t="t"/>
              <a:pathLst>
                <a:path extrusionOk="0" h="284" w="1">
                  <a:moveTo>
                    <a:pt x="1" y="1"/>
                  </a:moveTo>
                  <a:lnTo>
                    <a:pt x="1" y="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1496124" y="3491070"/>
              <a:ext cx="2192" cy="8895"/>
            </a:xfrm>
            <a:custGeom>
              <a:rect b="b" l="l" r="r" t="t"/>
              <a:pathLst>
                <a:path extrusionOk="0" h="284" w="70">
                  <a:moveTo>
                    <a:pt x="1" y="1"/>
                  </a:moveTo>
                  <a:lnTo>
                    <a:pt x="1" y="284"/>
                  </a:lnTo>
                  <a:lnTo>
                    <a:pt x="69" y="284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1497126" y="3477759"/>
              <a:ext cx="31" cy="4353"/>
            </a:xfrm>
            <a:custGeom>
              <a:rect b="b" l="l" r="r" t="t"/>
              <a:pathLst>
                <a:path extrusionOk="0" h="139" w="1">
                  <a:moveTo>
                    <a:pt x="1" y="1"/>
                  </a:moveTo>
                  <a:lnTo>
                    <a:pt x="1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1496124" y="3477759"/>
              <a:ext cx="2192" cy="4353"/>
            </a:xfrm>
            <a:custGeom>
              <a:rect b="b" l="l" r="r" t="t"/>
              <a:pathLst>
                <a:path extrusionOk="0" h="139" w="70">
                  <a:moveTo>
                    <a:pt x="1" y="1"/>
                  </a:moveTo>
                  <a:lnTo>
                    <a:pt x="1" y="138"/>
                  </a:lnTo>
                  <a:lnTo>
                    <a:pt x="69" y="1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1509310" y="3477759"/>
              <a:ext cx="2161" cy="22206"/>
            </a:xfrm>
            <a:custGeom>
              <a:rect b="b" l="l" r="r" t="t"/>
              <a:pathLst>
                <a:path extrusionOk="0" h="709" w="69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1523091" y="3477759"/>
              <a:ext cx="2067" cy="22206"/>
            </a:xfrm>
            <a:custGeom>
              <a:rect b="b" l="l" r="r" t="t"/>
              <a:pathLst>
                <a:path extrusionOk="0" h="709" w="66">
                  <a:moveTo>
                    <a:pt x="1" y="1"/>
                  </a:moveTo>
                  <a:lnTo>
                    <a:pt x="1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1536278" y="3477759"/>
              <a:ext cx="2036" cy="22206"/>
            </a:xfrm>
            <a:custGeom>
              <a:rect b="b" l="l" r="r" t="t"/>
              <a:pathLst>
                <a:path extrusionOk="0" h="709" w="65">
                  <a:moveTo>
                    <a:pt x="0" y="1"/>
                  </a:moveTo>
                  <a:lnTo>
                    <a:pt x="0" y="709"/>
                  </a:lnTo>
                  <a:lnTo>
                    <a:pt x="65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1550967" y="3495236"/>
              <a:ext cx="31" cy="5356"/>
            </a:xfrm>
            <a:custGeom>
              <a:rect b="b" l="l" r="r" t="t"/>
              <a:pathLst>
                <a:path extrusionOk="0" h="171" w="1">
                  <a:moveTo>
                    <a:pt x="0" y="1"/>
                  </a:moveTo>
                  <a:lnTo>
                    <a:pt x="0" y="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1549934" y="3495236"/>
              <a:ext cx="2192" cy="5356"/>
            </a:xfrm>
            <a:custGeom>
              <a:rect b="b" l="l" r="r" t="t"/>
              <a:pathLst>
                <a:path extrusionOk="0" h="171" w="70">
                  <a:moveTo>
                    <a:pt x="1" y="1"/>
                  </a:moveTo>
                  <a:lnTo>
                    <a:pt x="1" y="171"/>
                  </a:lnTo>
                  <a:lnTo>
                    <a:pt x="70" y="17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1549934" y="3477759"/>
              <a:ext cx="2192" cy="9553"/>
            </a:xfrm>
            <a:custGeom>
              <a:rect b="b" l="l" r="r" t="t"/>
              <a:pathLst>
                <a:path extrusionOk="0" h="305" w="70">
                  <a:moveTo>
                    <a:pt x="1" y="1"/>
                  </a:moveTo>
                  <a:lnTo>
                    <a:pt x="1" y="304"/>
                  </a:lnTo>
                  <a:lnTo>
                    <a:pt x="70" y="30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1563120" y="3477759"/>
              <a:ext cx="2192" cy="22206"/>
            </a:xfrm>
            <a:custGeom>
              <a:rect b="b" l="l" r="r" t="t"/>
              <a:pathLst>
                <a:path extrusionOk="0" h="709" w="70">
                  <a:moveTo>
                    <a:pt x="0" y="1"/>
                  </a:moveTo>
                  <a:lnTo>
                    <a:pt x="0" y="709"/>
                  </a:lnTo>
                  <a:lnTo>
                    <a:pt x="69" y="70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1577935" y="3477759"/>
              <a:ext cx="31" cy="22206"/>
            </a:xfrm>
            <a:custGeom>
              <a:rect b="b" l="l" r="r" t="t"/>
              <a:pathLst>
                <a:path extrusionOk="0" h="709" w="1">
                  <a:moveTo>
                    <a:pt x="0" y="1"/>
                  </a:moveTo>
                  <a:lnTo>
                    <a:pt x="0" y="7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1576901" y="3477759"/>
              <a:ext cx="2067" cy="22206"/>
            </a:xfrm>
            <a:custGeom>
              <a:rect b="b" l="l" r="r" t="t"/>
              <a:pathLst>
                <a:path extrusionOk="0" h="709" w="66">
                  <a:moveTo>
                    <a:pt x="1" y="1"/>
                  </a:moveTo>
                  <a:lnTo>
                    <a:pt x="1" y="709"/>
                  </a:lnTo>
                  <a:lnTo>
                    <a:pt x="66" y="709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1322010" y="3454080"/>
              <a:ext cx="272797" cy="24367"/>
            </a:xfrm>
            <a:custGeom>
              <a:rect b="b" l="l" r="r" t="t"/>
              <a:pathLst>
                <a:path extrusionOk="0" h="778" w="8710">
                  <a:moveTo>
                    <a:pt x="0" y="1"/>
                  </a:moveTo>
                  <a:lnTo>
                    <a:pt x="0" y="777"/>
                  </a:lnTo>
                  <a:lnTo>
                    <a:pt x="8709" y="777"/>
                  </a:lnTo>
                  <a:lnTo>
                    <a:pt x="8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1321008" y="3453078"/>
              <a:ext cx="274927" cy="26371"/>
            </a:xfrm>
            <a:custGeom>
              <a:rect b="b" l="l" r="r" t="t"/>
              <a:pathLst>
                <a:path extrusionOk="0" h="842" w="8778">
                  <a:moveTo>
                    <a:pt x="8709" y="65"/>
                  </a:moveTo>
                  <a:lnTo>
                    <a:pt x="8709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8777" y="842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1428627" y="3454080"/>
              <a:ext cx="26371" cy="24367"/>
            </a:xfrm>
            <a:custGeom>
              <a:rect b="b" l="l" r="r" t="t"/>
              <a:pathLst>
                <a:path extrusionOk="0" h="778" w="842">
                  <a:moveTo>
                    <a:pt x="1" y="1"/>
                  </a:moveTo>
                  <a:lnTo>
                    <a:pt x="1" y="777"/>
                  </a:lnTo>
                  <a:lnTo>
                    <a:pt x="842" y="777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1427500" y="3453078"/>
              <a:ext cx="28501" cy="26371"/>
            </a:xfrm>
            <a:custGeom>
              <a:rect b="b" l="l" r="r" t="t"/>
              <a:pathLst>
                <a:path extrusionOk="0" h="842" w="910">
                  <a:moveTo>
                    <a:pt x="845" y="65"/>
                  </a:moveTo>
                  <a:lnTo>
                    <a:pt x="845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910" y="842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1455970" y="3454080"/>
              <a:ext cx="60823" cy="24367"/>
            </a:xfrm>
            <a:custGeom>
              <a:rect b="b" l="l" r="r" t="t"/>
              <a:pathLst>
                <a:path extrusionOk="0" h="778" w="1942">
                  <a:moveTo>
                    <a:pt x="1" y="1"/>
                  </a:moveTo>
                  <a:lnTo>
                    <a:pt x="1" y="777"/>
                  </a:lnTo>
                  <a:lnTo>
                    <a:pt x="1942" y="777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1454968" y="3453078"/>
              <a:ext cx="62828" cy="26371"/>
            </a:xfrm>
            <a:custGeom>
              <a:rect b="b" l="l" r="r" t="t"/>
              <a:pathLst>
                <a:path extrusionOk="0" h="842" w="2006">
                  <a:moveTo>
                    <a:pt x="1937" y="65"/>
                  </a:moveTo>
                  <a:lnTo>
                    <a:pt x="193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06" y="842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1526756" y="3454080"/>
              <a:ext cx="61199" cy="24367"/>
            </a:xfrm>
            <a:custGeom>
              <a:rect b="b" l="l" r="r" t="t"/>
              <a:pathLst>
                <a:path extrusionOk="0" h="778" w="1954">
                  <a:moveTo>
                    <a:pt x="1" y="1"/>
                  </a:moveTo>
                  <a:lnTo>
                    <a:pt x="1" y="777"/>
                  </a:lnTo>
                  <a:lnTo>
                    <a:pt x="1954" y="777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1525628" y="3453078"/>
              <a:ext cx="63360" cy="26371"/>
            </a:xfrm>
            <a:custGeom>
              <a:rect b="b" l="l" r="r" t="t"/>
              <a:pathLst>
                <a:path extrusionOk="0" h="842" w="2023">
                  <a:moveTo>
                    <a:pt x="1957" y="65"/>
                  </a:moveTo>
                  <a:lnTo>
                    <a:pt x="1957" y="773"/>
                  </a:lnTo>
                  <a:lnTo>
                    <a:pt x="69" y="773"/>
                  </a:lnTo>
                  <a:lnTo>
                    <a:pt x="69" y="65"/>
                  </a:lnTo>
                  <a:close/>
                  <a:moveTo>
                    <a:pt x="1" y="1"/>
                  </a:moveTo>
                  <a:lnTo>
                    <a:pt x="1" y="842"/>
                  </a:lnTo>
                  <a:lnTo>
                    <a:pt x="2022" y="842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1508778" y="3454080"/>
              <a:ext cx="55499" cy="24367"/>
            </a:xfrm>
            <a:custGeom>
              <a:rect b="b" l="l" r="r" t="t"/>
              <a:pathLst>
                <a:path extrusionOk="0" h="778" w="1772">
                  <a:moveTo>
                    <a:pt x="1" y="1"/>
                  </a:moveTo>
                  <a:lnTo>
                    <a:pt x="1" y="777"/>
                  </a:lnTo>
                  <a:lnTo>
                    <a:pt x="1772" y="777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1507775" y="3453078"/>
              <a:ext cx="57535" cy="26371"/>
            </a:xfrm>
            <a:custGeom>
              <a:rect b="b" l="l" r="r" t="t"/>
              <a:pathLst>
                <a:path extrusionOk="0" h="842" w="1837">
                  <a:moveTo>
                    <a:pt x="1767" y="65"/>
                  </a:moveTo>
                  <a:lnTo>
                    <a:pt x="1767" y="773"/>
                  </a:lnTo>
                  <a:lnTo>
                    <a:pt x="65" y="773"/>
                  </a:lnTo>
                  <a:lnTo>
                    <a:pt x="65" y="65"/>
                  </a:lnTo>
                  <a:close/>
                  <a:moveTo>
                    <a:pt x="0" y="1"/>
                  </a:moveTo>
                  <a:lnTo>
                    <a:pt x="0" y="842"/>
                  </a:lnTo>
                  <a:lnTo>
                    <a:pt x="1836" y="842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1334664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1333662" y="345408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1348351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1347349" y="345408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1361631" y="3466264"/>
              <a:ext cx="31" cy="11025"/>
            </a:xfrm>
            <a:custGeom>
              <a:rect b="b" l="l" r="r" t="t"/>
              <a:pathLst>
                <a:path extrusionOk="0" h="352" w="1">
                  <a:moveTo>
                    <a:pt x="1" y="0"/>
                  </a:moveTo>
                  <a:lnTo>
                    <a:pt x="1" y="3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1360504" y="3466264"/>
              <a:ext cx="2192" cy="11025"/>
            </a:xfrm>
            <a:custGeom>
              <a:rect b="b" l="l" r="r" t="t"/>
              <a:pathLst>
                <a:path extrusionOk="0" h="352" w="70">
                  <a:moveTo>
                    <a:pt x="1" y="0"/>
                  </a:moveTo>
                  <a:lnTo>
                    <a:pt x="1" y="352"/>
                  </a:lnTo>
                  <a:lnTo>
                    <a:pt x="69" y="35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1361631" y="3454080"/>
              <a:ext cx="31" cy="8519"/>
            </a:xfrm>
            <a:custGeom>
              <a:rect b="b" l="l" r="r" t="t"/>
              <a:pathLst>
                <a:path extrusionOk="0" h="272" w="1">
                  <a:moveTo>
                    <a:pt x="1" y="1"/>
                  </a:moveTo>
                  <a:lnTo>
                    <a:pt x="1" y="2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1360504" y="3454080"/>
              <a:ext cx="2192" cy="8519"/>
            </a:xfrm>
            <a:custGeom>
              <a:rect b="b" l="l" r="r" t="t"/>
              <a:pathLst>
                <a:path extrusionOk="0" h="272" w="70">
                  <a:moveTo>
                    <a:pt x="1" y="1"/>
                  </a:moveTo>
                  <a:lnTo>
                    <a:pt x="1" y="272"/>
                  </a:lnTo>
                  <a:lnTo>
                    <a:pt x="69" y="272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1375319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1374316" y="3454080"/>
              <a:ext cx="2036" cy="23208"/>
            </a:xfrm>
            <a:custGeom>
              <a:rect b="b" l="l" r="r" t="t"/>
              <a:pathLst>
                <a:path extrusionOk="0" h="741" w="65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1388505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1387471" y="345408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1" y="1"/>
                  </a:moveTo>
                  <a:lnTo>
                    <a:pt x="1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1402161" y="3470931"/>
              <a:ext cx="31" cy="6358"/>
            </a:xfrm>
            <a:custGeom>
              <a:rect b="b" l="l" r="r" t="t"/>
              <a:pathLst>
                <a:path extrusionOk="0" h="203" w="1">
                  <a:moveTo>
                    <a:pt x="1" y="1"/>
                  </a:moveTo>
                  <a:lnTo>
                    <a:pt x="1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1401159" y="3470931"/>
              <a:ext cx="2192" cy="6358"/>
            </a:xfrm>
            <a:custGeom>
              <a:rect b="b" l="l" r="r" t="t"/>
              <a:pathLst>
                <a:path extrusionOk="0" h="203" w="70">
                  <a:moveTo>
                    <a:pt x="0" y="1"/>
                  </a:moveTo>
                  <a:lnTo>
                    <a:pt x="0" y="203"/>
                  </a:lnTo>
                  <a:lnTo>
                    <a:pt x="69" y="203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1402161" y="345408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1" y="1"/>
                  </a:moveTo>
                  <a:lnTo>
                    <a:pt x="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1401159" y="3454080"/>
              <a:ext cx="2192" cy="10054"/>
            </a:xfrm>
            <a:custGeom>
              <a:rect b="b" l="l" r="r" t="t"/>
              <a:pathLst>
                <a:path extrusionOk="0" h="321" w="70">
                  <a:moveTo>
                    <a:pt x="0" y="1"/>
                  </a:moveTo>
                  <a:lnTo>
                    <a:pt x="0" y="320"/>
                  </a:lnTo>
                  <a:lnTo>
                    <a:pt x="69" y="32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1415472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0" y="1"/>
                  </a:moveTo>
                  <a:lnTo>
                    <a:pt x="0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1414313" y="345408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70" y="741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1429128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1428126" y="3454080"/>
              <a:ext cx="2067" cy="23208"/>
            </a:xfrm>
            <a:custGeom>
              <a:rect b="b" l="l" r="r" t="t"/>
              <a:pathLst>
                <a:path extrusionOk="0" h="741" w="66">
                  <a:moveTo>
                    <a:pt x="0" y="1"/>
                  </a:moveTo>
                  <a:lnTo>
                    <a:pt x="0" y="741"/>
                  </a:lnTo>
                  <a:lnTo>
                    <a:pt x="65" y="74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442314" y="3469427"/>
              <a:ext cx="31" cy="7861"/>
            </a:xfrm>
            <a:custGeom>
              <a:rect b="b" l="l" r="r" t="t"/>
              <a:pathLst>
                <a:path extrusionOk="0" h="251" w="1">
                  <a:moveTo>
                    <a:pt x="0" y="0"/>
                  </a:move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1441281" y="3469427"/>
              <a:ext cx="2067" cy="7861"/>
            </a:xfrm>
            <a:custGeom>
              <a:rect b="b" l="l" r="r" t="t"/>
              <a:pathLst>
                <a:path extrusionOk="0" h="251" w="66">
                  <a:moveTo>
                    <a:pt x="1" y="0"/>
                  </a:moveTo>
                  <a:lnTo>
                    <a:pt x="1" y="251"/>
                  </a:lnTo>
                  <a:lnTo>
                    <a:pt x="66" y="25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1442314" y="3469427"/>
              <a:ext cx="31" cy="3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1442314" y="3469427"/>
              <a:ext cx="31" cy="3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1725">
              <a:solidFill>
                <a:srgbClr val="1A2E35"/>
              </a:solidFill>
              <a:prstDash val="solid"/>
              <a:miter lim="404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1442314" y="3454080"/>
              <a:ext cx="31" cy="10054"/>
            </a:xfrm>
            <a:custGeom>
              <a:rect b="b" l="l" r="r" t="t"/>
              <a:pathLst>
                <a:path extrusionOk="0" h="321" w="1">
                  <a:moveTo>
                    <a:pt x="0" y="1"/>
                  </a:moveTo>
                  <a:lnTo>
                    <a:pt x="0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1441281" y="3454080"/>
              <a:ext cx="2067" cy="10054"/>
            </a:xfrm>
            <a:custGeom>
              <a:rect b="b" l="l" r="r" t="t"/>
              <a:pathLst>
                <a:path extrusionOk="0" h="321" w="66">
                  <a:moveTo>
                    <a:pt x="1" y="1"/>
                  </a:moveTo>
                  <a:lnTo>
                    <a:pt x="1" y="320"/>
                  </a:lnTo>
                  <a:lnTo>
                    <a:pt x="66" y="32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1455970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454968" y="3454080"/>
              <a:ext cx="2192" cy="23208"/>
            </a:xfrm>
            <a:custGeom>
              <a:rect b="b" l="l" r="r" t="t"/>
              <a:pathLst>
                <a:path extrusionOk="0" h="741" w="70">
                  <a:moveTo>
                    <a:pt x="1" y="1"/>
                  </a:moveTo>
                  <a:lnTo>
                    <a:pt x="1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469783" y="3454080"/>
              <a:ext cx="31" cy="23208"/>
            </a:xfrm>
            <a:custGeom>
              <a:rect b="b" l="l" r="r" t="t"/>
              <a:pathLst>
                <a:path extrusionOk="0" h="741" w="1">
                  <a:moveTo>
                    <a:pt x="1" y="1"/>
                  </a:moveTo>
                  <a:lnTo>
                    <a:pt x="1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1468655" y="3454080"/>
              <a:ext cx="2161" cy="23208"/>
            </a:xfrm>
            <a:custGeom>
              <a:rect b="b" l="l" r="r" t="t"/>
              <a:pathLst>
                <a:path extrusionOk="0" h="741" w="69">
                  <a:moveTo>
                    <a:pt x="0" y="1"/>
                  </a:moveTo>
                  <a:lnTo>
                    <a:pt x="0" y="741"/>
                  </a:lnTo>
                  <a:lnTo>
                    <a:pt x="69" y="74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1482969" y="3455114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1481936" y="3455114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5" y="69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1496625" y="3467767"/>
              <a:ext cx="31" cy="9020"/>
            </a:xfrm>
            <a:custGeom>
              <a:rect b="b" l="l" r="r" t="t"/>
              <a:pathLst>
                <a:path extrusionOk="0" h="288" w="1">
                  <a:moveTo>
                    <a:pt x="1" y="1"/>
                  </a:moveTo>
                  <a:lnTo>
                    <a:pt x="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1495623" y="3467767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0" y="1"/>
                  </a:moveTo>
                  <a:lnTo>
                    <a:pt x="0" y="288"/>
                  </a:lnTo>
                  <a:lnTo>
                    <a:pt x="69" y="28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1496625" y="3455114"/>
              <a:ext cx="31" cy="3696"/>
            </a:xfrm>
            <a:custGeom>
              <a:rect b="b" l="l" r="r" t="t"/>
              <a:pathLst>
                <a:path extrusionOk="0" h="118" w="1">
                  <a:moveTo>
                    <a:pt x="1" y="0"/>
                  </a:moveTo>
                  <a:lnTo>
                    <a:pt x="1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495623" y="3455114"/>
              <a:ext cx="2192" cy="3696"/>
            </a:xfrm>
            <a:custGeom>
              <a:rect b="b" l="l" r="r" t="t"/>
              <a:pathLst>
                <a:path extrusionOk="0" h="118" w="70">
                  <a:moveTo>
                    <a:pt x="0" y="0"/>
                  </a:moveTo>
                  <a:lnTo>
                    <a:pt x="0" y="118"/>
                  </a:lnTo>
                  <a:lnTo>
                    <a:pt x="69" y="11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1508778" y="3455114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70" y="69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1522465" y="3455114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1535745" y="3455114"/>
              <a:ext cx="2067" cy="21673"/>
            </a:xfrm>
            <a:custGeom>
              <a:rect b="b" l="l" r="r" t="t"/>
              <a:pathLst>
                <a:path extrusionOk="0" h="692" w="66">
                  <a:moveTo>
                    <a:pt x="1" y="0"/>
                  </a:moveTo>
                  <a:lnTo>
                    <a:pt x="1" y="692"/>
                  </a:lnTo>
                  <a:lnTo>
                    <a:pt x="66" y="6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1550435" y="3472090"/>
              <a:ext cx="31" cy="5199"/>
            </a:xfrm>
            <a:custGeom>
              <a:rect b="b" l="l" r="r" t="t"/>
              <a:pathLst>
                <a:path extrusionOk="0" h="166" w="1">
                  <a:moveTo>
                    <a:pt x="1" y="0"/>
                  </a:moveTo>
                  <a:lnTo>
                    <a:pt x="1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1549432" y="3472090"/>
              <a:ext cx="2192" cy="5199"/>
            </a:xfrm>
            <a:custGeom>
              <a:rect b="b" l="l" r="r" t="t"/>
              <a:pathLst>
                <a:path extrusionOk="0" h="166" w="70">
                  <a:moveTo>
                    <a:pt x="1" y="0"/>
                  </a:moveTo>
                  <a:lnTo>
                    <a:pt x="1" y="166"/>
                  </a:lnTo>
                  <a:lnTo>
                    <a:pt x="69" y="1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1549432" y="3455114"/>
              <a:ext cx="2192" cy="9020"/>
            </a:xfrm>
            <a:custGeom>
              <a:rect b="b" l="l" r="r" t="t"/>
              <a:pathLst>
                <a:path extrusionOk="0" h="288" w="70">
                  <a:moveTo>
                    <a:pt x="1" y="0"/>
                  </a:moveTo>
                  <a:lnTo>
                    <a:pt x="1" y="287"/>
                  </a:lnTo>
                  <a:lnTo>
                    <a:pt x="69" y="287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1562619" y="3455114"/>
              <a:ext cx="2161" cy="21673"/>
            </a:xfrm>
            <a:custGeom>
              <a:rect b="b" l="l" r="r" t="t"/>
              <a:pathLst>
                <a:path extrusionOk="0" h="692" w="69">
                  <a:moveTo>
                    <a:pt x="0" y="0"/>
                  </a:moveTo>
                  <a:lnTo>
                    <a:pt x="0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1577433" y="3455114"/>
              <a:ext cx="31" cy="21673"/>
            </a:xfrm>
            <a:custGeom>
              <a:rect b="b" l="l" r="r" t="t"/>
              <a:pathLst>
                <a:path extrusionOk="0" h="692" w="1">
                  <a:moveTo>
                    <a:pt x="0" y="0"/>
                  </a:moveTo>
                  <a:lnTo>
                    <a:pt x="0" y="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1576275" y="3455114"/>
              <a:ext cx="2192" cy="21673"/>
            </a:xfrm>
            <a:custGeom>
              <a:rect b="b" l="l" r="r" t="t"/>
              <a:pathLst>
                <a:path extrusionOk="0" h="692" w="70">
                  <a:moveTo>
                    <a:pt x="1" y="0"/>
                  </a:moveTo>
                  <a:lnTo>
                    <a:pt x="1" y="692"/>
                  </a:lnTo>
                  <a:lnTo>
                    <a:pt x="69" y="6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1207532" y="3672544"/>
              <a:ext cx="295974" cy="273862"/>
            </a:xfrm>
            <a:custGeom>
              <a:rect b="b" l="l" r="r" t="t"/>
              <a:pathLst>
                <a:path extrusionOk="0" h="8744" w="9450">
                  <a:moveTo>
                    <a:pt x="4731" y="0"/>
                  </a:moveTo>
                  <a:cubicBezTo>
                    <a:pt x="4477" y="0"/>
                    <a:pt x="4218" y="22"/>
                    <a:pt x="3959" y="69"/>
                  </a:cubicBezTo>
                  <a:cubicBezTo>
                    <a:pt x="1565" y="489"/>
                    <a:pt x="1" y="2761"/>
                    <a:pt x="421" y="5139"/>
                  </a:cubicBezTo>
                  <a:cubicBezTo>
                    <a:pt x="796" y="7255"/>
                    <a:pt x="2646" y="8744"/>
                    <a:pt x="4725" y="8744"/>
                  </a:cubicBezTo>
                  <a:cubicBezTo>
                    <a:pt x="4978" y="8744"/>
                    <a:pt x="5234" y="8722"/>
                    <a:pt x="5491" y="8676"/>
                  </a:cubicBezTo>
                  <a:cubicBezTo>
                    <a:pt x="7868" y="8256"/>
                    <a:pt x="9449" y="5980"/>
                    <a:pt x="9029" y="3606"/>
                  </a:cubicBezTo>
                  <a:cubicBezTo>
                    <a:pt x="8640" y="1489"/>
                    <a:pt x="6807" y="0"/>
                    <a:pt x="473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1196382" y="3671918"/>
              <a:ext cx="296099" cy="274144"/>
            </a:xfrm>
            <a:custGeom>
              <a:rect b="b" l="l" r="r" t="t"/>
              <a:pathLst>
                <a:path extrusionOk="0" h="8753" w="9454">
                  <a:moveTo>
                    <a:pt x="4729" y="1"/>
                  </a:moveTo>
                  <a:cubicBezTo>
                    <a:pt x="4476" y="1"/>
                    <a:pt x="4220" y="23"/>
                    <a:pt x="3963" y="69"/>
                  </a:cubicBezTo>
                  <a:cubicBezTo>
                    <a:pt x="1586" y="509"/>
                    <a:pt x="1" y="2765"/>
                    <a:pt x="425" y="5159"/>
                  </a:cubicBezTo>
                  <a:cubicBezTo>
                    <a:pt x="799" y="7267"/>
                    <a:pt x="2633" y="8752"/>
                    <a:pt x="4704" y="8752"/>
                  </a:cubicBezTo>
                  <a:cubicBezTo>
                    <a:pt x="4965" y="8752"/>
                    <a:pt x="5229" y="8729"/>
                    <a:pt x="5495" y="8680"/>
                  </a:cubicBezTo>
                  <a:cubicBezTo>
                    <a:pt x="7868" y="8256"/>
                    <a:pt x="9453" y="5983"/>
                    <a:pt x="9033" y="3606"/>
                  </a:cubicBezTo>
                  <a:cubicBezTo>
                    <a:pt x="8658" y="1490"/>
                    <a:pt x="6808" y="1"/>
                    <a:pt x="4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1195379" y="3670884"/>
              <a:ext cx="291276" cy="276086"/>
            </a:xfrm>
            <a:custGeom>
              <a:rect b="b" l="l" r="r" t="t"/>
              <a:pathLst>
                <a:path extrusionOk="0" h="8815" w="9300">
                  <a:moveTo>
                    <a:pt x="4767" y="69"/>
                  </a:moveTo>
                  <a:cubicBezTo>
                    <a:pt x="6874" y="69"/>
                    <a:pt x="8661" y="1585"/>
                    <a:pt x="9028" y="3659"/>
                  </a:cubicBezTo>
                  <a:cubicBezTo>
                    <a:pt x="9231" y="4787"/>
                    <a:pt x="8980" y="5948"/>
                    <a:pt x="8321" y="6894"/>
                  </a:cubicBezTo>
                  <a:cubicBezTo>
                    <a:pt x="7666" y="7852"/>
                    <a:pt x="6671" y="8475"/>
                    <a:pt x="5527" y="8677"/>
                  </a:cubicBezTo>
                  <a:cubicBezTo>
                    <a:pt x="5273" y="8729"/>
                    <a:pt x="5006" y="8745"/>
                    <a:pt x="4751" y="8745"/>
                  </a:cubicBezTo>
                  <a:cubicBezTo>
                    <a:pt x="2661" y="8745"/>
                    <a:pt x="862" y="7245"/>
                    <a:pt x="490" y="5175"/>
                  </a:cubicBezTo>
                  <a:cubicBezTo>
                    <a:pt x="69" y="2814"/>
                    <a:pt x="1650" y="558"/>
                    <a:pt x="3995" y="138"/>
                  </a:cubicBezTo>
                  <a:cubicBezTo>
                    <a:pt x="4246" y="102"/>
                    <a:pt x="4516" y="69"/>
                    <a:pt x="4767" y="69"/>
                  </a:cubicBezTo>
                  <a:close/>
                  <a:moveTo>
                    <a:pt x="4767" y="1"/>
                  </a:moveTo>
                  <a:cubicBezTo>
                    <a:pt x="4500" y="1"/>
                    <a:pt x="4246" y="37"/>
                    <a:pt x="3995" y="69"/>
                  </a:cubicBezTo>
                  <a:cubicBezTo>
                    <a:pt x="1601" y="506"/>
                    <a:pt x="0" y="2798"/>
                    <a:pt x="421" y="5192"/>
                  </a:cubicBezTo>
                  <a:cubicBezTo>
                    <a:pt x="793" y="7298"/>
                    <a:pt x="2628" y="8814"/>
                    <a:pt x="4751" y="8814"/>
                  </a:cubicBezTo>
                  <a:cubicBezTo>
                    <a:pt x="5022" y="8814"/>
                    <a:pt x="5273" y="8794"/>
                    <a:pt x="5543" y="8745"/>
                  </a:cubicBezTo>
                  <a:cubicBezTo>
                    <a:pt x="6688" y="8543"/>
                    <a:pt x="7698" y="7904"/>
                    <a:pt x="8373" y="6926"/>
                  </a:cubicBezTo>
                  <a:cubicBezTo>
                    <a:pt x="9049" y="5964"/>
                    <a:pt x="9299" y="4804"/>
                    <a:pt x="9097" y="3639"/>
                  </a:cubicBezTo>
                  <a:cubicBezTo>
                    <a:pt x="8725" y="1537"/>
                    <a:pt x="6906" y="1"/>
                    <a:pt x="476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1220186" y="3693936"/>
              <a:ext cx="248493" cy="230108"/>
            </a:xfrm>
            <a:custGeom>
              <a:rect b="b" l="l" r="r" t="t"/>
              <a:pathLst>
                <a:path extrusionOk="0" h="7347" w="7934">
                  <a:moveTo>
                    <a:pt x="3965" y="1"/>
                  </a:moveTo>
                  <a:cubicBezTo>
                    <a:pt x="3752" y="1"/>
                    <a:pt x="3537" y="19"/>
                    <a:pt x="3320" y="57"/>
                  </a:cubicBezTo>
                  <a:cubicBezTo>
                    <a:pt x="1331" y="429"/>
                    <a:pt x="1" y="2333"/>
                    <a:pt x="353" y="4318"/>
                  </a:cubicBezTo>
                  <a:cubicBezTo>
                    <a:pt x="669" y="6099"/>
                    <a:pt x="2205" y="7347"/>
                    <a:pt x="3949" y="7347"/>
                  </a:cubicBezTo>
                  <a:cubicBezTo>
                    <a:pt x="4170" y="7347"/>
                    <a:pt x="4393" y="7327"/>
                    <a:pt x="4618" y="7286"/>
                  </a:cubicBezTo>
                  <a:cubicBezTo>
                    <a:pt x="6603" y="6930"/>
                    <a:pt x="7933" y="5026"/>
                    <a:pt x="7581" y="3041"/>
                  </a:cubicBezTo>
                  <a:cubicBezTo>
                    <a:pt x="7264" y="1252"/>
                    <a:pt x="5718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224884" y="3693059"/>
              <a:ext cx="239097" cy="232238"/>
            </a:xfrm>
            <a:custGeom>
              <a:rect b="b" l="l" r="r" t="t"/>
              <a:pathLst>
                <a:path extrusionOk="0" h="7415" w="7634">
                  <a:moveTo>
                    <a:pt x="3825" y="69"/>
                  </a:moveTo>
                  <a:cubicBezTo>
                    <a:pt x="5580" y="69"/>
                    <a:pt x="7096" y="1334"/>
                    <a:pt x="7399" y="3069"/>
                  </a:cubicBezTo>
                  <a:cubicBezTo>
                    <a:pt x="7565" y="4027"/>
                    <a:pt x="7363" y="4989"/>
                    <a:pt x="6809" y="5781"/>
                  </a:cubicBezTo>
                  <a:cubicBezTo>
                    <a:pt x="6251" y="6590"/>
                    <a:pt x="5410" y="7112"/>
                    <a:pt x="4468" y="7277"/>
                  </a:cubicBezTo>
                  <a:cubicBezTo>
                    <a:pt x="4246" y="7330"/>
                    <a:pt x="4027" y="7346"/>
                    <a:pt x="3809" y="7346"/>
                  </a:cubicBezTo>
                  <a:cubicBezTo>
                    <a:pt x="2058" y="7346"/>
                    <a:pt x="542" y="6085"/>
                    <a:pt x="239" y="4346"/>
                  </a:cubicBezTo>
                  <a:cubicBezTo>
                    <a:pt x="69" y="3388"/>
                    <a:pt x="271" y="2426"/>
                    <a:pt x="829" y="1617"/>
                  </a:cubicBezTo>
                  <a:cubicBezTo>
                    <a:pt x="1383" y="829"/>
                    <a:pt x="2224" y="287"/>
                    <a:pt x="3186" y="121"/>
                  </a:cubicBezTo>
                  <a:cubicBezTo>
                    <a:pt x="3388" y="85"/>
                    <a:pt x="3607" y="69"/>
                    <a:pt x="3825" y="69"/>
                  </a:cubicBezTo>
                  <a:close/>
                  <a:moveTo>
                    <a:pt x="3825" y="0"/>
                  </a:moveTo>
                  <a:cubicBezTo>
                    <a:pt x="3607" y="0"/>
                    <a:pt x="3388" y="20"/>
                    <a:pt x="3170" y="53"/>
                  </a:cubicBezTo>
                  <a:cubicBezTo>
                    <a:pt x="2192" y="239"/>
                    <a:pt x="1351" y="776"/>
                    <a:pt x="777" y="1585"/>
                  </a:cubicBezTo>
                  <a:cubicBezTo>
                    <a:pt x="223" y="2393"/>
                    <a:pt x="0" y="3388"/>
                    <a:pt x="170" y="4366"/>
                  </a:cubicBezTo>
                  <a:cubicBezTo>
                    <a:pt x="490" y="6133"/>
                    <a:pt x="2022" y="7415"/>
                    <a:pt x="3809" y="7415"/>
                  </a:cubicBezTo>
                  <a:cubicBezTo>
                    <a:pt x="4027" y="7415"/>
                    <a:pt x="4246" y="7399"/>
                    <a:pt x="4468" y="7346"/>
                  </a:cubicBezTo>
                  <a:cubicBezTo>
                    <a:pt x="5442" y="7176"/>
                    <a:pt x="6287" y="6639"/>
                    <a:pt x="6857" y="5830"/>
                  </a:cubicBezTo>
                  <a:cubicBezTo>
                    <a:pt x="7431" y="5005"/>
                    <a:pt x="7634" y="4027"/>
                    <a:pt x="7464" y="3052"/>
                  </a:cubicBezTo>
                  <a:cubicBezTo>
                    <a:pt x="7144" y="1282"/>
                    <a:pt x="5612" y="0"/>
                    <a:pt x="382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9" name="Google Shape;1519;p30"/>
            <p:cNvGrpSpPr/>
            <p:nvPr/>
          </p:nvGrpSpPr>
          <p:grpSpPr>
            <a:xfrm>
              <a:off x="1300624" y="3737589"/>
              <a:ext cx="97429" cy="153345"/>
              <a:chOff x="305274" y="2502602"/>
              <a:chExt cx="97429" cy="153345"/>
            </a:xfrm>
          </p:grpSpPr>
          <p:sp>
            <p:nvSpPr>
              <p:cNvPr id="1520" name="Google Shape;1520;p30"/>
              <p:cNvSpPr/>
              <p:nvPr/>
            </p:nvSpPr>
            <p:spPr>
              <a:xfrm>
                <a:off x="305961" y="2503288"/>
                <a:ext cx="96132" cy="151666"/>
              </a:xfrm>
              <a:custGeom>
                <a:rect b="b" l="l" r="r" t="t"/>
                <a:pathLst>
                  <a:path extrusionOk="0" h="7950" w="5039">
                    <a:moveTo>
                      <a:pt x="1" y="1"/>
                    </a:moveTo>
                    <a:lnTo>
                      <a:pt x="1" y="991"/>
                    </a:lnTo>
                    <a:lnTo>
                      <a:pt x="1784" y="991"/>
                    </a:lnTo>
                    <a:cubicBezTo>
                      <a:pt x="2426" y="991"/>
                      <a:pt x="2980" y="1416"/>
                      <a:pt x="3199" y="2002"/>
                    </a:cubicBezTo>
                    <a:lnTo>
                      <a:pt x="1" y="2002"/>
                    </a:lnTo>
                    <a:lnTo>
                      <a:pt x="1" y="2997"/>
                    </a:lnTo>
                    <a:lnTo>
                      <a:pt x="3199" y="2997"/>
                    </a:lnTo>
                    <a:cubicBezTo>
                      <a:pt x="2980" y="3587"/>
                      <a:pt x="2426" y="4007"/>
                      <a:pt x="1784" y="4007"/>
                    </a:cubicBezTo>
                    <a:lnTo>
                      <a:pt x="1" y="4007"/>
                    </a:lnTo>
                    <a:lnTo>
                      <a:pt x="1" y="5018"/>
                    </a:lnTo>
                    <a:lnTo>
                      <a:pt x="2932" y="7949"/>
                    </a:lnTo>
                    <a:lnTo>
                      <a:pt x="3639" y="7242"/>
                    </a:lnTo>
                    <a:lnTo>
                      <a:pt x="1416" y="5018"/>
                    </a:lnTo>
                    <a:lnTo>
                      <a:pt x="1784" y="5018"/>
                    </a:lnTo>
                    <a:cubicBezTo>
                      <a:pt x="2980" y="5018"/>
                      <a:pt x="4007" y="4145"/>
                      <a:pt x="4230" y="2997"/>
                    </a:cubicBezTo>
                    <a:lnTo>
                      <a:pt x="5038" y="2997"/>
                    </a:lnTo>
                    <a:lnTo>
                      <a:pt x="5038" y="2002"/>
                    </a:lnTo>
                    <a:lnTo>
                      <a:pt x="4230" y="2002"/>
                    </a:lnTo>
                    <a:cubicBezTo>
                      <a:pt x="4161" y="1634"/>
                      <a:pt x="4007" y="1295"/>
                      <a:pt x="3789" y="991"/>
                    </a:cubicBezTo>
                    <a:lnTo>
                      <a:pt x="5038" y="991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305274" y="2502602"/>
                <a:ext cx="97429" cy="153345"/>
              </a:xfrm>
              <a:custGeom>
                <a:rect b="b" l="l" r="r" t="t"/>
                <a:pathLst>
                  <a:path extrusionOk="0" h="8038" w="5107">
                    <a:moveTo>
                      <a:pt x="5038" y="69"/>
                    </a:moveTo>
                    <a:lnTo>
                      <a:pt x="5038" y="995"/>
                    </a:lnTo>
                    <a:lnTo>
                      <a:pt x="3760" y="995"/>
                    </a:lnTo>
                    <a:lnTo>
                      <a:pt x="3793" y="1064"/>
                    </a:lnTo>
                    <a:cubicBezTo>
                      <a:pt x="4011" y="1351"/>
                      <a:pt x="4164" y="1686"/>
                      <a:pt x="4229" y="2038"/>
                    </a:cubicBezTo>
                    <a:lnTo>
                      <a:pt x="4245" y="2074"/>
                    </a:lnTo>
                    <a:lnTo>
                      <a:pt x="5038" y="2074"/>
                    </a:lnTo>
                    <a:lnTo>
                      <a:pt x="5038" y="3000"/>
                    </a:lnTo>
                    <a:lnTo>
                      <a:pt x="4245" y="3000"/>
                    </a:lnTo>
                    <a:lnTo>
                      <a:pt x="4229" y="3033"/>
                    </a:lnTo>
                    <a:cubicBezTo>
                      <a:pt x="4011" y="4181"/>
                      <a:pt x="2984" y="5022"/>
                      <a:pt x="1820" y="5022"/>
                    </a:cubicBezTo>
                    <a:lnTo>
                      <a:pt x="1367" y="5022"/>
                    </a:lnTo>
                    <a:lnTo>
                      <a:pt x="3639" y="7278"/>
                    </a:lnTo>
                    <a:lnTo>
                      <a:pt x="2968" y="7937"/>
                    </a:lnTo>
                    <a:lnTo>
                      <a:pt x="69" y="5038"/>
                    </a:lnTo>
                    <a:lnTo>
                      <a:pt x="69" y="4080"/>
                    </a:lnTo>
                    <a:lnTo>
                      <a:pt x="1820" y="4080"/>
                    </a:lnTo>
                    <a:cubicBezTo>
                      <a:pt x="2462" y="4080"/>
                      <a:pt x="3053" y="3675"/>
                      <a:pt x="3271" y="3049"/>
                    </a:cubicBezTo>
                    <a:lnTo>
                      <a:pt x="3287" y="3000"/>
                    </a:lnTo>
                    <a:lnTo>
                      <a:pt x="69" y="3000"/>
                    </a:lnTo>
                    <a:lnTo>
                      <a:pt x="69" y="2074"/>
                    </a:lnTo>
                    <a:lnTo>
                      <a:pt x="3287" y="2074"/>
                    </a:lnTo>
                    <a:lnTo>
                      <a:pt x="3271" y="2022"/>
                    </a:lnTo>
                    <a:cubicBezTo>
                      <a:pt x="3053" y="1415"/>
                      <a:pt x="2462" y="995"/>
                      <a:pt x="1820" y="995"/>
                    </a:cubicBezTo>
                    <a:lnTo>
                      <a:pt x="69" y="995"/>
                    </a:lnTo>
                    <a:lnTo>
                      <a:pt x="69" y="69"/>
                    </a:lnTo>
                    <a:close/>
                    <a:moveTo>
                      <a:pt x="0" y="0"/>
                    </a:moveTo>
                    <a:lnTo>
                      <a:pt x="0" y="1064"/>
                    </a:lnTo>
                    <a:lnTo>
                      <a:pt x="1820" y="1064"/>
                    </a:lnTo>
                    <a:cubicBezTo>
                      <a:pt x="2426" y="1064"/>
                      <a:pt x="2968" y="1452"/>
                      <a:pt x="3186" y="2006"/>
                    </a:cubicBezTo>
                    <a:lnTo>
                      <a:pt x="0" y="2006"/>
                    </a:lnTo>
                    <a:lnTo>
                      <a:pt x="0" y="3069"/>
                    </a:lnTo>
                    <a:lnTo>
                      <a:pt x="3186" y="3069"/>
                    </a:lnTo>
                    <a:cubicBezTo>
                      <a:pt x="2968" y="3639"/>
                      <a:pt x="2426" y="4011"/>
                      <a:pt x="1820" y="4011"/>
                    </a:cubicBezTo>
                    <a:lnTo>
                      <a:pt x="0" y="4011"/>
                    </a:lnTo>
                    <a:lnTo>
                      <a:pt x="0" y="5054"/>
                    </a:lnTo>
                    <a:lnTo>
                      <a:pt x="2968" y="8038"/>
                    </a:lnTo>
                    <a:lnTo>
                      <a:pt x="3724" y="7278"/>
                    </a:lnTo>
                    <a:lnTo>
                      <a:pt x="1537" y="5091"/>
                    </a:lnTo>
                    <a:lnTo>
                      <a:pt x="1820" y="5091"/>
                    </a:lnTo>
                    <a:cubicBezTo>
                      <a:pt x="3000" y="5091"/>
                      <a:pt x="4043" y="4246"/>
                      <a:pt x="4298" y="3069"/>
                    </a:cubicBezTo>
                    <a:lnTo>
                      <a:pt x="5106" y="3069"/>
                    </a:lnTo>
                    <a:lnTo>
                      <a:pt x="5106" y="2006"/>
                    </a:lnTo>
                    <a:lnTo>
                      <a:pt x="4298" y="2006"/>
                    </a:lnTo>
                    <a:cubicBezTo>
                      <a:pt x="4229" y="1670"/>
                      <a:pt x="4080" y="1351"/>
                      <a:pt x="3877" y="1064"/>
                    </a:cubicBezTo>
                    <a:lnTo>
                      <a:pt x="5106" y="1064"/>
                    </a:lnTo>
                    <a:lnTo>
                      <a:pt x="5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2" name="Google Shape;1522;p30"/>
          <p:cNvSpPr/>
          <p:nvPr/>
        </p:nvSpPr>
        <p:spPr>
          <a:xfrm>
            <a:off x="578223" y="12203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0"/>
          <p:cNvSpPr/>
          <p:nvPr/>
        </p:nvSpPr>
        <p:spPr>
          <a:xfrm rot="-628322">
            <a:off x="2478310" y="1196723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0"/>
          <p:cNvSpPr/>
          <p:nvPr/>
        </p:nvSpPr>
        <p:spPr>
          <a:xfrm rot="1391390">
            <a:off x="1979217" y="315507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0"/>
          <p:cNvSpPr/>
          <p:nvPr/>
        </p:nvSpPr>
        <p:spPr>
          <a:xfrm rot="-1108948">
            <a:off x="1464037" y="970549"/>
            <a:ext cx="303732" cy="301921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6" name="Google Shape;1526;p30"/>
          <p:cNvGrpSpPr/>
          <p:nvPr/>
        </p:nvGrpSpPr>
        <p:grpSpPr>
          <a:xfrm rot="-747500">
            <a:off x="470208" y="223750"/>
            <a:ext cx="763693" cy="631501"/>
            <a:chOff x="398814" y="401721"/>
            <a:chExt cx="1018870" cy="842507"/>
          </a:xfrm>
        </p:grpSpPr>
        <p:sp>
          <p:nvSpPr>
            <p:cNvPr id="1527" name="Google Shape;1527;p30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chivo Light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258250" y="892450"/>
            <a:ext cx="325225" cy="323300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731374" y="5906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1391390">
            <a:off x="8288605" y="1439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-289562">
            <a:off x="307607" y="220825"/>
            <a:ext cx="303182" cy="477685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1"/>
          <p:cNvSpPr/>
          <p:nvPr/>
        </p:nvSpPr>
        <p:spPr>
          <a:xfrm>
            <a:off x="4571998" y="2075267"/>
            <a:ext cx="3849476" cy="2565495"/>
          </a:xfrm>
          <a:custGeom>
            <a:rect b="b" l="l" r="r" t="t"/>
            <a:pathLst>
              <a:path extrusionOk="0" h="29112" w="43682">
                <a:moveTo>
                  <a:pt x="27072" y="0"/>
                </a:moveTo>
                <a:cubicBezTo>
                  <a:pt x="21141" y="0"/>
                  <a:pt x="17089" y="3630"/>
                  <a:pt x="14539" y="7126"/>
                </a:cubicBezTo>
                <a:cubicBezTo>
                  <a:pt x="11843" y="10830"/>
                  <a:pt x="7953" y="8557"/>
                  <a:pt x="3975" y="13930"/>
                </a:cubicBezTo>
                <a:cubicBezTo>
                  <a:pt x="1" y="19304"/>
                  <a:pt x="2172" y="24778"/>
                  <a:pt x="8002" y="27592"/>
                </a:cubicBezTo>
                <a:cubicBezTo>
                  <a:pt x="10331" y="28712"/>
                  <a:pt x="12923" y="29112"/>
                  <a:pt x="15504" y="29112"/>
                </a:cubicBezTo>
                <a:cubicBezTo>
                  <a:pt x="19403" y="29112"/>
                  <a:pt x="23273" y="28201"/>
                  <a:pt x="26163" y="27491"/>
                </a:cubicBezTo>
                <a:cubicBezTo>
                  <a:pt x="26836" y="27326"/>
                  <a:pt x="27508" y="27265"/>
                  <a:pt x="28178" y="27265"/>
                </a:cubicBezTo>
                <a:cubicBezTo>
                  <a:pt x="30159" y="27265"/>
                  <a:pt x="32122" y="27803"/>
                  <a:pt x="34064" y="27803"/>
                </a:cubicBezTo>
                <a:cubicBezTo>
                  <a:pt x="36157" y="27803"/>
                  <a:pt x="38224" y="27177"/>
                  <a:pt x="40261" y="24576"/>
                </a:cubicBezTo>
                <a:cubicBezTo>
                  <a:pt x="43681" y="20213"/>
                  <a:pt x="43681" y="13643"/>
                  <a:pt x="41793" y="8642"/>
                </a:cubicBezTo>
                <a:cubicBezTo>
                  <a:pt x="41170" y="6973"/>
                  <a:pt x="40330" y="5626"/>
                  <a:pt x="39185" y="4514"/>
                </a:cubicBezTo>
                <a:cubicBezTo>
                  <a:pt x="38579" y="3924"/>
                  <a:pt x="37888" y="3403"/>
                  <a:pt x="37079" y="2930"/>
                </a:cubicBezTo>
                <a:cubicBezTo>
                  <a:pt x="34584" y="1466"/>
                  <a:pt x="31807" y="439"/>
                  <a:pt x="28924" y="100"/>
                </a:cubicBezTo>
                <a:cubicBezTo>
                  <a:pt x="28637" y="83"/>
                  <a:pt x="28370" y="51"/>
                  <a:pt x="28083" y="35"/>
                </a:cubicBezTo>
                <a:cubicBezTo>
                  <a:pt x="27740" y="12"/>
                  <a:pt x="27403" y="0"/>
                  <a:pt x="27072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31"/>
          <p:cNvGrpSpPr/>
          <p:nvPr/>
        </p:nvGrpSpPr>
        <p:grpSpPr>
          <a:xfrm>
            <a:off x="6670425" y="1862510"/>
            <a:ext cx="1089781" cy="1218008"/>
            <a:chOff x="6546517" y="2109154"/>
            <a:chExt cx="322439" cy="360400"/>
          </a:xfrm>
        </p:grpSpPr>
        <p:sp>
          <p:nvSpPr>
            <p:cNvPr id="1532" name="Google Shape;1532;p31"/>
            <p:cNvSpPr/>
            <p:nvPr/>
          </p:nvSpPr>
          <p:spPr>
            <a:xfrm>
              <a:off x="6547676" y="2134994"/>
              <a:ext cx="320247" cy="333558"/>
            </a:xfrm>
            <a:custGeom>
              <a:rect b="b" l="l" r="r" t="t"/>
              <a:pathLst>
                <a:path extrusionOk="0" h="10650" w="10225">
                  <a:moveTo>
                    <a:pt x="0" y="0"/>
                  </a:moveTo>
                  <a:lnTo>
                    <a:pt x="0" y="10650"/>
                  </a:lnTo>
                  <a:lnTo>
                    <a:pt x="10225" y="10650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6546517" y="2133992"/>
              <a:ext cx="322439" cy="335562"/>
            </a:xfrm>
            <a:custGeom>
              <a:rect b="b" l="l" r="r" t="t"/>
              <a:pathLst>
                <a:path extrusionOk="0" h="10714" w="10295">
                  <a:moveTo>
                    <a:pt x="10230" y="69"/>
                  </a:moveTo>
                  <a:lnTo>
                    <a:pt x="10230" y="10645"/>
                  </a:lnTo>
                  <a:lnTo>
                    <a:pt x="70" y="10645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0714"/>
                  </a:lnTo>
                  <a:lnTo>
                    <a:pt x="10294" y="10714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6547676" y="2134994"/>
              <a:ext cx="320247" cy="64488"/>
            </a:xfrm>
            <a:custGeom>
              <a:rect b="b" l="l" r="r" t="t"/>
              <a:pathLst>
                <a:path extrusionOk="0" h="2059" w="10225">
                  <a:moveTo>
                    <a:pt x="0" y="0"/>
                  </a:moveTo>
                  <a:lnTo>
                    <a:pt x="0" y="2058"/>
                  </a:lnTo>
                  <a:lnTo>
                    <a:pt x="10225" y="2058"/>
                  </a:lnTo>
                  <a:lnTo>
                    <a:pt x="10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6546517" y="2133992"/>
              <a:ext cx="322439" cy="66492"/>
            </a:xfrm>
            <a:custGeom>
              <a:rect b="b" l="l" r="r" t="t"/>
              <a:pathLst>
                <a:path extrusionOk="0" h="2123" w="10295">
                  <a:moveTo>
                    <a:pt x="10230" y="69"/>
                  </a:moveTo>
                  <a:lnTo>
                    <a:pt x="10230" y="2054"/>
                  </a:lnTo>
                  <a:lnTo>
                    <a:pt x="70" y="2054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2123"/>
                  </a:lnTo>
                  <a:lnTo>
                    <a:pt x="10294" y="2123"/>
                  </a:lnTo>
                  <a:lnTo>
                    <a:pt x="1029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6566156" y="2239982"/>
              <a:ext cx="36895" cy="36989"/>
            </a:xfrm>
            <a:custGeom>
              <a:rect b="b" l="l" r="r" t="t"/>
              <a:pathLst>
                <a:path extrusionOk="0" h="1181" w="1178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6565028" y="2238949"/>
              <a:ext cx="39150" cy="39025"/>
            </a:xfrm>
            <a:custGeom>
              <a:rect b="b" l="l" r="r" t="t"/>
              <a:pathLst>
                <a:path extrusionOk="0" h="1246" w="125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6616175" y="2239982"/>
              <a:ext cx="36488" cy="36989"/>
            </a:xfrm>
            <a:custGeom>
              <a:rect b="b" l="l" r="r" t="t"/>
              <a:pathLst>
                <a:path extrusionOk="0" h="1181" w="1165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6615173" y="2238949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6665819" y="2239982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6664817" y="2238949"/>
              <a:ext cx="39025" cy="39025"/>
            </a:xfrm>
            <a:custGeom>
              <a:rect b="b" l="l" r="r" t="t"/>
              <a:pathLst>
                <a:path extrusionOk="0" h="1246" w="1246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6715964" y="2239982"/>
              <a:ext cx="36363" cy="36989"/>
            </a:xfrm>
            <a:custGeom>
              <a:rect b="b" l="l" r="r" t="t"/>
              <a:pathLst>
                <a:path extrusionOk="0" h="1181" w="1161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6714962" y="2238949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6765608" y="2239982"/>
              <a:ext cx="36864" cy="36989"/>
            </a:xfrm>
            <a:custGeom>
              <a:rect b="b" l="l" r="r" t="t"/>
              <a:pathLst>
                <a:path extrusionOk="0" h="1181" w="1177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6764449" y="2238949"/>
              <a:ext cx="39181" cy="39025"/>
            </a:xfrm>
            <a:custGeom>
              <a:rect b="b" l="l" r="r" t="t"/>
              <a:pathLst>
                <a:path extrusionOk="0" h="1246" w="1251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6815628" y="2239982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6814594" y="2238949"/>
              <a:ext cx="39056" cy="39025"/>
            </a:xfrm>
            <a:custGeom>
              <a:rect b="b" l="l" r="r" t="t"/>
              <a:pathLst>
                <a:path extrusionOk="0" h="1246" w="1247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6566156" y="2290628"/>
              <a:ext cx="36895" cy="36488"/>
            </a:xfrm>
            <a:custGeom>
              <a:rect b="b" l="l" r="r" t="t"/>
              <a:pathLst>
                <a:path extrusionOk="0" h="1165" w="1178">
                  <a:moveTo>
                    <a:pt x="1" y="0"/>
                  </a:moveTo>
                  <a:lnTo>
                    <a:pt x="1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6565028" y="2289595"/>
              <a:ext cx="39150" cy="38524"/>
            </a:xfrm>
            <a:custGeom>
              <a:rect b="b" l="l" r="r" t="t"/>
              <a:pathLst>
                <a:path extrusionOk="0" h="1230" w="1250">
                  <a:moveTo>
                    <a:pt x="1181" y="70"/>
                  </a:moveTo>
                  <a:lnTo>
                    <a:pt x="1181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9" y="1230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6616175" y="2290628"/>
              <a:ext cx="36488" cy="36488"/>
            </a:xfrm>
            <a:custGeom>
              <a:rect b="b" l="l" r="r" t="t"/>
              <a:pathLst>
                <a:path extrusionOk="0" h="1165" w="1165">
                  <a:moveTo>
                    <a:pt x="1" y="0"/>
                  </a:moveTo>
                  <a:lnTo>
                    <a:pt x="1" y="1165"/>
                  </a:lnTo>
                  <a:lnTo>
                    <a:pt x="1165" y="116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6615173" y="2289595"/>
              <a:ext cx="38524" cy="38524"/>
            </a:xfrm>
            <a:custGeom>
              <a:rect b="b" l="l" r="r" t="t"/>
              <a:pathLst>
                <a:path extrusionOk="0" h="1230" w="1230">
                  <a:moveTo>
                    <a:pt x="1165" y="70"/>
                  </a:moveTo>
                  <a:lnTo>
                    <a:pt x="1165" y="1165"/>
                  </a:lnTo>
                  <a:lnTo>
                    <a:pt x="69" y="1165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6665819" y="2290628"/>
              <a:ext cx="36989" cy="36488"/>
            </a:xfrm>
            <a:custGeom>
              <a:rect b="b" l="l" r="r" t="t"/>
              <a:pathLst>
                <a:path extrusionOk="0" h="1165" w="1181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6664817" y="2289595"/>
              <a:ext cx="39025" cy="38524"/>
            </a:xfrm>
            <a:custGeom>
              <a:rect b="b" l="l" r="r" t="t"/>
              <a:pathLst>
                <a:path extrusionOk="0" h="1230" w="1246">
                  <a:moveTo>
                    <a:pt x="1177" y="70"/>
                  </a:moveTo>
                  <a:lnTo>
                    <a:pt x="1177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45" y="1230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6715964" y="2290628"/>
              <a:ext cx="36363" cy="36488"/>
            </a:xfrm>
            <a:custGeom>
              <a:rect b="b" l="l" r="r" t="t"/>
              <a:pathLst>
                <a:path extrusionOk="0" h="1165" w="1161">
                  <a:moveTo>
                    <a:pt x="0" y="0"/>
                  </a:moveTo>
                  <a:lnTo>
                    <a:pt x="0" y="1165"/>
                  </a:lnTo>
                  <a:lnTo>
                    <a:pt x="1161" y="116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1"/>
            <p:cNvSpPr/>
            <p:nvPr/>
          </p:nvSpPr>
          <p:spPr>
            <a:xfrm>
              <a:off x="6714962" y="2289595"/>
              <a:ext cx="38524" cy="38524"/>
            </a:xfrm>
            <a:custGeom>
              <a:rect b="b" l="l" r="r" t="t"/>
              <a:pathLst>
                <a:path extrusionOk="0" h="1230" w="1230">
                  <a:moveTo>
                    <a:pt x="1160" y="70"/>
                  </a:moveTo>
                  <a:lnTo>
                    <a:pt x="1160" y="1165"/>
                  </a:lnTo>
                  <a:lnTo>
                    <a:pt x="65" y="1165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30"/>
                  </a:lnTo>
                  <a:lnTo>
                    <a:pt x="1229" y="1230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1"/>
            <p:cNvSpPr/>
            <p:nvPr/>
          </p:nvSpPr>
          <p:spPr>
            <a:xfrm>
              <a:off x="6765608" y="2290628"/>
              <a:ext cx="36864" cy="36488"/>
            </a:xfrm>
            <a:custGeom>
              <a:rect b="b" l="l" r="r" t="t"/>
              <a:pathLst>
                <a:path extrusionOk="0" h="1165" w="1177">
                  <a:moveTo>
                    <a:pt x="0" y="0"/>
                  </a:moveTo>
                  <a:lnTo>
                    <a:pt x="0" y="1165"/>
                  </a:lnTo>
                  <a:lnTo>
                    <a:pt x="1177" y="1165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6764449" y="2289595"/>
              <a:ext cx="39181" cy="38524"/>
            </a:xfrm>
            <a:custGeom>
              <a:rect b="b" l="l" r="r" t="t"/>
              <a:pathLst>
                <a:path extrusionOk="0" h="1230" w="1251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50" y="1230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6815628" y="2290628"/>
              <a:ext cx="36989" cy="36488"/>
            </a:xfrm>
            <a:custGeom>
              <a:rect b="b" l="l" r="r" t="t"/>
              <a:pathLst>
                <a:path extrusionOk="0" h="1165" w="1181">
                  <a:moveTo>
                    <a:pt x="0" y="0"/>
                  </a:moveTo>
                  <a:lnTo>
                    <a:pt x="0" y="1165"/>
                  </a:lnTo>
                  <a:lnTo>
                    <a:pt x="1181" y="116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14594" y="2289595"/>
              <a:ext cx="39056" cy="38524"/>
            </a:xfrm>
            <a:custGeom>
              <a:rect b="b" l="l" r="r" t="t"/>
              <a:pathLst>
                <a:path extrusionOk="0" h="1230" w="1247">
                  <a:moveTo>
                    <a:pt x="1181" y="70"/>
                  </a:moveTo>
                  <a:lnTo>
                    <a:pt x="1181" y="1165"/>
                  </a:lnTo>
                  <a:lnTo>
                    <a:pt x="70" y="1165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30"/>
                  </a:lnTo>
                  <a:lnTo>
                    <a:pt x="1246" y="123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566156" y="2340773"/>
              <a:ext cx="36895" cy="36989"/>
            </a:xfrm>
            <a:custGeom>
              <a:rect b="b" l="l" r="r" t="t"/>
              <a:pathLst>
                <a:path extrusionOk="0" h="1181" w="1178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6565028" y="2339740"/>
              <a:ext cx="39150" cy="39056"/>
            </a:xfrm>
            <a:custGeom>
              <a:rect b="b" l="l" r="r" t="t"/>
              <a:pathLst>
                <a:path extrusionOk="0" h="1247" w="1250">
                  <a:moveTo>
                    <a:pt x="1181" y="70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9" y="124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6616175" y="2340773"/>
              <a:ext cx="36488" cy="36989"/>
            </a:xfrm>
            <a:custGeom>
              <a:rect b="b" l="l" r="r" t="t"/>
              <a:pathLst>
                <a:path extrusionOk="0" h="1181" w="1165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6615173" y="2339740"/>
              <a:ext cx="38524" cy="39056"/>
            </a:xfrm>
            <a:custGeom>
              <a:rect b="b" l="l" r="r" t="t"/>
              <a:pathLst>
                <a:path extrusionOk="0" h="1247" w="1230">
                  <a:moveTo>
                    <a:pt x="1165" y="70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6665819" y="2340773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6664817" y="2339740"/>
              <a:ext cx="39025" cy="39056"/>
            </a:xfrm>
            <a:custGeom>
              <a:rect b="b" l="l" r="r" t="t"/>
              <a:pathLst>
                <a:path extrusionOk="0" h="1247" w="1246">
                  <a:moveTo>
                    <a:pt x="1177" y="70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45" y="1246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6715964" y="2340773"/>
              <a:ext cx="36363" cy="36989"/>
            </a:xfrm>
            <a:custGeom>
              <a:rect b="b" l="l" r="r" t="t"/>
              <a:pathLst>
                <a:path extrusionOk="0" h="1181" w="1161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714962" y="2339740"/>
              <a:ext cx="38524" cy="39056"/>
            </a:xfrm>
            <a:custGeom>
              <a:rect b="b" l="l" r="r" t="t"/>
              <a:pathLst>
                <a:path extrusionOk="0" h="1247" w="1230">
                  <a:moveTo>
                    <a:pt x="1160" y="70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70"/>
                  </a:lnTo>
                  <a:close/>
                  <a:moveTo>
                    <a:pt x="0" y="1"/>
                  </a:moveTo>
                  <a:lnTo>
                    <a:pt x="0" y="1246"/>
                  </a:lnTo>
                  <a:lnTo>
                    <a:pt x="1229" y="124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765608" y="2340773"/>
              <a:ext cx="36864" cy="36989"/>
            </a:xfrm>
            <a:custGeom>
              <a:rect b="b" l="l" r="r" t="t"/>
              <a:pathLst>
                <a:path extrusionOk="0" h="1181" w="1177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6764449" y="2339740"/>
              <a:ext cx="39181" cy="39056"/>
            </a:xfrm>
            <a:custGeom>
              <a:rect b="b" l="l" r="r" t="t"/>
              <a:pathLst>
                <a:path extrusionOk="0" h="1247" w="1251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50" y="1246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6815628" y="2340773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6814594" y="2339740"/>
              <a:ext cx="39056" cy="39056"/>
            </a:xfrm>
            <a:custGeom>
              <a:rect b="b" l="l" r="r" t="t"/>
              <a:pathLst>
                <a:path extrusionOk="0" h="1247" w="1247">
                  <a:moveTo>
                    <a:pt x="1181" y="70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70"/>
                  </a:lnTo>
                  <a:close/>
                  <a:moveTo>
                    <a:pt x="1" y="1"/>
                  </a:moveTo>
                  <a:lnTo>
                    <a:pt x="1" y="1246"/>
                  </a:lnTo>
                  <a:lnTo>
                    <a:pt x="1246" y="124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6566156" y="2391419"/>
              <a:ext cx="36895" cy="36989"/>
            </a:xfrm>
            <a:custGeom>
              <a:rect b="b" l="l" r="r" t="t"/>
              <a:pathLst>
                <a:path extrusionOk="0" h="1181" w="1178">
                  <a:moveTo>
                    <a:pt x="1" y="0"/>
                  </a:moveTo>
                  <a:lnTo>
                    <a:pt x="1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6565028" y="2390417"/>
              <a:ext cx="39150" cy="39025"/>
            </a:xfrm>
            <a:custGeom>
              <a:rect b="b" l="l" r="r" t="t"/>
              <a:pathLst>
                <a:path extrusionOk="0" h="1246" w="1250">
                  <a:moveTo>
                    <a:pt x="1181" y="69"/>
                  </a:moveTo>
                  <a:lnTo>
                    <a:pt x="1181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9" y="124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6616175" y="2391419"/>
              <a:ext cx="36488" cy="36989"/>
            </a:xfrm>
            <a:custGeom>
              <a:rect b="b" l="l" r="r" t="t"/>
              <a:pathLst>
                <a:path extrusionOk="0" h="1181" w="1165">
                  <a:moveTo>
                    <a:pt x="1" y="0"/>
                  </a:moveTo>
                  <a:lnTo>
                    <a:pt x="1" y="1181"/>
                  </a:lnTo>
                  <a:lnTo>
                    <a:pt x="1165" y="118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6615173" y="2390417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5" y="69"/>
                  </a:moveTo>
                  <a:lnTo>
                    <a:pt x="1165" y="1181"/>
                  </a:lnTo>
                  <a:lnTo>
                    <a:pt x="69" y="11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6665819" y="2391419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6664817" y="2390417"/>
              <a:ext cx="39025" cy="39025"/>
            </a:xfrm>
            <a:custGeom>
              <a:rect b="b" l="l" r="r" t="t"/>
              <a:pathLst>
                <a:path extrusionOk="0" h="1246" w="1246">
                  <a:moveTo>
                    <a:pt x="1177" y="69"/>
                  </a:moveTo>
                  <a:lnTo>
                    <a:pt x="1177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45" y="1245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6715964" y="2391419"/>
              <a:ext cx="36363" cy="36989"/>
            </a:xfrm>
            <a:custGeom>
              <a:rect b="b" l="l" r="r" t="t"/>
              <a:pathLst>
                <a:path extrusionOk="0" h="1181" w="1161">
                  <a:moveTo>
                    <a:pt x="0" y="0"/>
                  </a:moveTo>
                  <a:lnTo>
                    <a:pt x="0" y="1181"/>
                  </a:lnTo>
                  <a:lnTo>
                    <a:pt x="1161" y="1181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6714962" y="2390417"/>
              <a:ext cx="38524" cy="39025"/>
            </a:xfrm>
            <a:custGeom>
              <a:rect b="b" l="l" r="r" t="t"/>
              <a:pathLst>
                <a:path extrusionOk="0" h="1246" w="1230">
                  <a:moveTo>
                    <a:pt x="1160" y="69"/>
                  </a:moveTo>
                  <a:lnTo>
                    <a:pt x="1160" y="1181"/>
                  </a:lnTo>
                  <a:lnTo>
                    <a:pt x="65" y="1181"/>
                  </a:lnTo>
                  <a:lnTo>
                    <a:pt x="65" y="69"/>
                  </a:lnTo>
                  <a:close/>
                  <a:moveTo>
                    <a:pt x="0" y="0"/>
                  </a:moveTo>
                  <a:lnTo>
                    <a:pt x="0" y="1245"/>
                  </a:lnTo>
                  <a:lnTo>
                    <a:pt x="1229" y="1245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6765608" y="2391419"/>
              <a:ext cx="36864" cy="36989"/>
            </a:xfrm>
            <a:custGeom>
              <a:rect b="b" l="l" r="r" t="t"/>
              <a:pathLst>
                <a:path extrusionOk="0" h="1181" w="1177">
                  <a:moveTo>
                    <a:pt x="0" y="0"/>
                  </a:moveTo>
                  <a:lnTo>
                    <a:pt x="0" y="1181"/>
                  </a:lnTo>
                  <a:lnTo>
                    <a:pt x="1177" y="1181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6764449" y="2390417"/>
              <a:ext cx="39181" cy="39025"/>
            </a:xfrm>
            <a:custGeom>
              <a:rect b="b" l="l" r="r" t="t"/>
              <a:pathLst>
                <a:path extrusionOk="0" h="1246" w="1251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50" y="1245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6815628" y="2391419"/>
              <a:ext cx="36989" cy="36989"/>
            </a:xfrm>
            <a:custGeom>
              <a:rect b="b" l="l" r="r" t="t"/>
              <a:pathLst>
                <a:path extrusionOk="0" h="1181" w="1181">
                  <a:moveTo>
                    <a:pt x="0" y="0"/>
                  </a:moveTo>
                  <a:lnTo>
                    <a:pt x="0" y="1181"/>
                  </a:lnTo>
                  <a:lnTo>
                    <a:pt x="1181" y="1181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6814594" y="2390417"/>
              <a:ext cx="39056" cy="39025"/>
            </a:xfrm>
            <a:custGeom>
              <a:rect b="b" l="l" r="r" t="t"/>
              <a:pathLst>
                <a:path extrusionOk="0" h="1246" w="1247">
                  <a:moveTo>
                    <a:pt x="1181" y="69"/>
                  </a:moveTo>
                  <a:lnTo>
                    <a:pt x="1181" y="1181"/>
                  </a:lnTo>
                  <a:lnTo>
                    <a:pt x="70" y="1181"/>
                  </a:lnTo>
                  <a:lnTo>
                    <a:pt x="70" y="69"/>
                  </a:lnTo>
                  <a:close/>
                  <a:moveTo>
                    <a:pt x="1" y="0"/>
                  </a:moveTo>
                  <a:lnTo>
                    <a:pt x="1" y="1245"/>
                  </a:lnTo>
                  <a:lnTo>
                    <a:pt x="1246" y="124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570854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6569820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6589834" y="2110188"/>
              <a:ext cx="9020" cy="42313"/>
            </a:xfrm>
            <a:custGeom>
              <a:rect b="b" l="l" r="r" t="t"/>
              <a:pathLst>
                <a:path extrusionOk="0" h="1351" w="288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19" y="1350"/>
                    <a:pt x="288" y="1282"/>
                    <a:pt x="288" y="1197"/>
                  </a:cubicBezTo>
                  <a:lnTo>
                    <a:pt x="288" y="154"/>
                  </a:lnTo>
                  <a:cubicBezTo>
                    <a:pt x="288" y="69"/>
                    <a:pt x="21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6588832" y="2109154"/>
              <a:ext cx="11025" cy="44349"/>
            </a:xfrm>
            <a:custGeom>
              <a:rect b="b" l="l" r="r" t="t"/>
              <a:pathLst>
                <a:path extrusionOk="0" h="1416" w="352">
                  <a:moveTo>
                    <a:pt x="186" y="69"/>
                  </a:moveTo>
                  <a:cubicBezTo>
                    <a:pt x="235" y="69"/>
                    <a:pt x="287" y="118"/>
                    <a:pt x="287" y="187"/>
                  </a:cubicBezTo>
                  <a:lnTo>
                    <a:pt x="287" y="1230"/>
                  </a:lnTo>
                  <a:cubicBezTo>
                    <a:pt x="287" y="1298"/>
                    <a:pt x="235" y="1347"/>
                    <a:pt x="186" y="1347"/>
                  </a:cubicBezTo>
                  <a:cubicBezTo>
                    <a:pt x="117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52" y="1331"/>
                    <a:pt x="352" y="1230"/>
                  </a:cubicBezTo>
                  <a:lnTo>
                    <a:pt x="352" y="187"/>
                  </a:lnTo>
                  <a:cubicBezTo>
                    <a:pt x="35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6608314" y="2110188"/>
              <a:ext cx="9553" cy="42313"/>
            </a:xfrm>
            <a:custGeom>
              <a:rect b="b" l="l" r="r" t="t"/>
              <a:pathLst>
                <a:path extrusionOk="0" h="1351" w="305">
                  <a:moveTo>
                    <a:pt x="150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660731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2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2" y="1347"/>
                  </a:cubicBezTo>
                  <a:cubicBezTo>
                    <a:pt x="118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18" y="69"/>
                    <a:pt x="182" y="69"/>
                  </a:cubicBezTo>
                  <a:close/>
                  <a:moveTo>
                    <a:pt x="182" y="1"/>
                  </a:moveTo>
                  <a:cubicBezTo>
                    <a:pt x="81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1" y="1416"/>
                    <a:pt x="182" y="1416"/>
                  </a:cubicBezTo>
                  <a:cubicBezTo>
                    <a:pt x="284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4" y="1"/>
                    <a:pt x="18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6627326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662629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3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3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3" y="69"/>
                  </a:cubicBezTo>
                  <a:close/>
                  <a:moveTo>
                    <a:pt x="183" y="1"/>
                  </a:moveTo>
                  <a:cubicBezTo>
                    <a:pt x="82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2" y="1416"/>
                    <a:pt x="183" y="1416"/>
                  </a:cubicBezTo>
                  <a:cubicBezTo>
                    <a:pt x="284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4" y="1"/>
                    <a:pt x="1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6645805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6644678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21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1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6664817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6663658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7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7" y="1347"/>
                  </a:cubicBezTo>
                  <a:cubicBezTo>
                    <a:pt x="122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22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6683296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6682138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7" y="69"/>
                  </a:moveTo>
                  <a:cubicBezTo>
                    <a:pt x="256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6" y="1347"/>
                    <a:pt x="187" y="1347"/>
                  </a:cubicBezTo>
                  <a:cubicBezTo>
                    <a:pt x="13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3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6702277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0" y="0"/>
                  </a:moveTo>
                  <a:cubicBezTo>
                    <a:pt x="65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5" y="1350"/>
                    <a:pt x="150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6701149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6721289" y="2110188"/>
              <a:ext cx="8895" cy="42313"/>
            </a:xfrm>
            <a:custGeom>
              <a:rect b="b" l="l" r="r" t="t"/>
              <a:pathLst>
                <a:path extrusionOk="0" h="1351" w="284">
                  <a:moveTo>
                    <a:pt x="150" y="0"/>
                  </a:moveTo>
                  <a:cubicBezTo>
                    <a:pt x="65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5" y="1350"/>
                    <a:pt x="150" y="1350"/>
                  </a:cubicBezTo>
                  <a:cubicBezTo>
                    <a:pt x="219" y="1350"/>
                    <a:pt x="283" y="1282"/>
                    <a:pt x="283" y="1197"/>
                  </a:cubicBezTo>
                  <a:lnTo>
                    <a:pt x="283" y="154"/>
                  </a:lnTo>
                  <a:cubicBezTo>
                    <a:pt x="283" y="69"/>
                    <a:pt x="219" y="0"/>
                    <a:pt x="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720130" y="2109154"/>
              <a:ext cx="11181" cy="44349"/>
            </a:xfrm>
            <a:custGeom>
              <a:rect b="b" l="l" r="r" t="t"/>
              <a:pathLst>
                <a:path extrusionOk="0" h="1416" w="357">
                  <a:moveTo>
                    <a:pt x="187" y="69"/>
                  </a:moveTo>
                  <a:cubicBezTo>
                    <a:pt x="239" y="69"/>
                    <a:pt x="288" y="118"/>
                    <a:pt x="288" y="187"/>
                  </a:cubicBezTo>
                  <a:lnTo>
                    <a:pt x="288" y="1230"/>
                  </a:lnTo>
                  <a:cubicBezTo>
                    <a:pt x="288" y="1298"/>
                    <a:pt x="239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57" y="1331"/>
                    <a:pt x="357" y="1230"/>
                  </a:cubicBezTo>
                  <a:lnTo>
                    <a:pt x="357" y="187"/>
                  </a:lnTo>
                  <a:cubicBezTo>
                    <a:pt x="357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6739643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6738641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5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5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6758623" y="2110188"/>
              <a:ext cx="9553" cy="42313"/>
            </a:xfrm>
            <a:custGeom>
              <a:rect b="b" l="l" r="r" t="t"/>
              <a:pathLst>
                <a:path extrusionOk="0" h="1351" w="305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6757621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35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35" y="1347"/>
                    <a:pt x="186" y="1347"/>
                  </a:cubicBezTo>
                  <a:cubicBezTo>
                    <a:pt x="118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8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6777134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9" y="1350"/>
                    <a:pt x="303" y="1282"/>
                    <a:pt x="303" y="1197"/>
                  </a:cubicBezTo>
                  <a:lnTo>
                    <a:pt x="303" y="154"/>
                  </a:lnTo>
                  <a:cubicBezTo>
                    <a:pt x="303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6776101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7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7" y="1347"/>
                  </a:cubicBezTo>
                  <a:cubicBezTo>
                    <a:pt x="118" y="1347"/>
                    <a:pt x="70" y="1298"/>
                    <a:pt x="70" y="1230"/>
                  </a:cubicBezTo>
                  <a:lnTo>
                    <a:pt x="70" y="187"/>
                  </a:lnTo>
                  <a:cubicBezTo>
                    <a:pt x="70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73" y="1331"/>
                    <a:pt x="373" y="1230"/>
                  </a:cubicBezTo>
                  <a:lnTo>
                    <a:pt x="373" y="187"/>
                  </a:lnTo>
                  <a:cubicBezTo>
                    <a:pt x="373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6796115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69" y="1350"/>
                    <a:pt x="154" y="1350"/>
                  </a:cubicBezTo>
                  <a:cubicBezTo>
                    <a:pt x="239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9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6795113" y="2109154"/>
              <a:ext cx="11682" cy="44349"/>
            </a:xfrm>
            <a:custGeom>
              <a:rect b="b" l="l" r="r" t="t"/>
              <a:pathLst>
                <a:path extrusionOk="0" h="1416" w="373">
                  <a:moveTo>
                    <a:pt x="186" y="69"/>
                  </a:moveTo>
                  <a:cubicBezTo>
                    <a:pt x="251" y="69"/>
                    <a:pt x="303" y="118"/>
                    <a:pt x="303" y="187"/>
                  </a:cubicBezTo>
                  <a:lnTo>
                    <a:pt x="303" y="1230"/>
                  </a:lnTo>
                  <a:cubicBezTo>
                    <a:pt x="303" y="1298"/>
                    <a:pt x="251" y="1347"/>
                    <a:pt x="186" y="1347"/>
                  </a:cubicBezTo>
                  <a:cubicBezTo>
                    <a:pt x="117" y="1347"/>
                    <a:pt x="69" y="1298"/>
                    <a:pt x="69" y="1230"/>
                  </a:cubicBezTo>
                  <a:lnTo>
                    <a:pt x="69" y="187"/>
                  </a:lnTo>
                  <a:cubicBezTo>
                    <a:pt x="69" y="118"/>
                    <a:pt x="117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0" y="86"/>
                    <a:pt x="0" y="187"/>
                  </a:cubicBezTo>
                  <a:lnTo>
                    <a:pt x="0" y="1230"/>
                  </a:lnTo>
                  <a:cubicBezTo>
                    <a:pt x="0" y="1331"/>
                    <a:pt x="85" y="1416"/>
                    <a:pt x="186" y="1416"/>
                  </a:cubicBezTo>
                  <a:cubicBezTo>
                    <a:pt x="287" y="1416"/>
                    <a:pt x="372" y="1331"/>
                    <a:pt x="372" y="1230"/>
                  </a:cubicBezTo>
                  <a:lnTo>
                    <a:pt x="372" y="187"/>
                  </a:lnTo>
                  <a:cubicBezTo>
                    <a:pt x="372" y="86"/>
                    <a:pt x="287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6814594" y="2110188"/>
              <a:ext cx="9553" cy="42313"/>
            </a:xfrm>
            <a:custGeom>
              <a:rect b="b" l="l" r="r" t="t"/>
              <a:pathLst>
                <a:path extrusionOk="0" h="1351" w="305">
                  <a:moveTo>
                    <a:pt x="154" y="0"/>
                  </a:moveTo>
                  <a:cubicBezTo>
                    <a:pt x="70" y="0"/>
                    <a:pt x="1" y="69"/>
                    <a:pt x="1" y="154"/>
                  </a:cubicBezTo>
                  <a:lnTo>
                    <a:pt x="1" y="1197"/>
                  </a:lnTo>
                  <a:cubicBezTo>
                    <a:pt x="1" y="1282"/>
                    <a:pt x="70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81359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6" y="69"/>
                  </a:moveTo>
                  <a:cubicBezTo>
                    <a:pt x="251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1" y="1347"/>
                    <a:pt x="186" y="1347"/>
                  </a:cubicBezTo>
                  <a:cubicBezTo>
                    <a:pt x="134" y="1347"/>
                    <a:pt x="65" y="1298"/>
                    <a:pt x="65" y="1230"/>
                  </a:cubicBezTo>
                  <a:lnTo>
                    <a:pt x="65" y="187"/>
                  </a:lnTo>
                  <a:cubicBezTo>
                    <a:pt x="65" y="118"/>
                    <a:pt x="134" y="69"/>
                    <a:pt x="186" y="69"/>
                  </a:cubicBezTo>
                  <a:close/>
                  <a:moveTo>
                    <a:pt x="186" y="1"/>
                  </a:moveTo>
                  <a:cubicBezTo>
                    <a:pt x="85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5" y="1416"/>
                    <a:pt x="186" y="1416"/>
                  </a:cubicBezTo>
                  <a:cubicBezTo>
                    <a:pt x="288" y="1416"/>
                    <a:pt x="368" y="1331"/>
                    <a:pt x="368" y="1230"/>
                  </a:cubicBezTo>
                  <a:lnTo>
                    <a:pt x="368" y="187"/>
                  </a:lnTo>
                  <a:cubicBezTo>
                    <a:pt x="368" y="86"/>
                    <a:pt x="288" y="1"/>
                    <a:pt x="18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6833606" y="2110188"/>
              <a:ext cx="9521" cy="42313"/>
            </a:xfrm>
            <a:custGeom>
              <a:rect b="b" l="l" r="r" t="t"/>
              <a:pathLst>
                <a:path extrusionOk="0" h="1351" w="304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lnTo>
                    <a:pt x="0" y="1197"/>
                  </a:lnTo>
                  <a:cubicBezTo>
                    <a:pt x="0" y="1282"/>
                    <a:pt x="69" y="1350"/>
                    <a:pt x="154" y="1350"/>
                  </a:cubicBezTo>
                  <a:cubicBezTo>
                    <a:pt x="235" y="1350"/>
                    <a:pt x="304" y="1282"/>
                    <a:pt x="304" y="1197"/>
                  </a:cubicBezTo>
                  <a:lnTo>
                    <a:pt x="304" y="154"/>
                  </a:lnTo>
                  <a:cubicBezTo>
                    <a:pt x="304" y="69"/>
                    <a:pt x="235" y="0"/>
                    <a:pt x="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6832572" y="2109154"/>
              <a:ext cx="11557" cy="44349"/>
            </a:xfrm>
            <a:custGeom>
              <a:rect b="b" l="l" r="r" t="t"/>
              <a:pathLst>
                <a:path extrusionOk="0" h="1416" w="369">
                  <a:moveTo>
                    <a:pt x="187" y="69"/>
                  </a:moveTo>
                  <a:cubicBezTo>
                    <a:pt x="252" y="69"/>
                    <a:pt x="304" y="118"/>
                    <a:pt x="304" y="187"/>
                  </a:cubicBezTo>
                  <a:lnTo>
                    <a:pt x="304" y="1230"/>
                  </a:lnTo>
                  <a:cubicBezTo>
                    <a:pt x="304" y="1298"/>
                    <a:pt x="252" y="1347"/>
                    <a:pt x="187" y="1347"/>
                  </a:cubicBezTo>
                  <a:cubicBezTo>
                    <a:pt x="118" y="1347"/>
                    <a:pt x="66" y="1298"/>
                    <a:pt x="66" y="1230"/>
                  </a:cubicBezTo>
                  <a:lnTo>
                    <a:pt x="66" y="187"/>
                  </a:lnTo>
                  <a:cubicBezTo>
                    <a:pt x="66" y="118"/>
                    <a:pt x="118" y="69"/>
                    <a:pt x="187" y="69"/>
                  </a:cubicBezTo>
                  <a:close/>
                  <a:moveTo>
                    <a:pt x="187" y="1"/>
                  </a:moveTo>
                  <a:cubicBezTo>
                    <a:pt x="86" y="1"/>
                    <a:pt x="1" y="86"/>
                    <a:pt x="1" y="187"/>
                  </a:cubicBezTo>
                  <a:lnTo>
                    <a:pt x="1" y="1230"/>
                  </a:lnTo>
                  <a:cubicBezTo>
                    <a:pt x="1" y="1331"/>
                    <a:pt x="86" y="1416"/>
                    <a:pt x="187" y="1416"/>
                  </a:cubicBezTo>
                  <a:cubicBezTo>
                    <a:pt x="288" y="1416"/>
                    <a:pt x="369" y="1331"/>
                    <a:pt x="369" y="1230"/>
                  </a:cubicBezTo>
                  <a:lnTo>
                    <a:pt x="369" y="187"/>
                  </a:lnTo>
                  <a:cubicBezTo>
                    <a:pt x="369" y="86"/>
                    <a:pt x="288" y="1"/>
                    <a:pt x="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31"/>
          <p:cNvGrpSpPr/>
          <p:nvPr/>
        </p:nvGrpSpPr>
        <p:grpSpPr>
          <a:xfrm>
            <a:off x="4664284" y="1718348"/>
            <a:ext cx="1696120" cy="1752966"/>
            <a:chOff x="5938200" y="3514248"/>
            <a:chExt cx="501840" cy="518691"/>
          </a:xfrm>
        </p:grpSpPr>
        <p:sp>
          <p:nvSpPr>
            <p:cNvPr id="1615" name="Google Shape;1615;p31"/>
            <p:cNvSpPr/>
            <p:nvPr/>
          </p:nvSpPr>
          <p:spPr>
            <a:xfrm>
              <a:off x="5939328" y="3515031"/>
              <a:ext cx="499585" cy="516592"/>
            </a:xfrm>
            <a:custGeom>
              <a:rect b="b" l="l" r="r" t="t"/>
              <a:pathLst>
                <a:path extrusionOk="0" h="16494" w="15951">
                  <a:moveTo>
                    <a:pt x="6657" y="1"/>
                  </a:moveTo>
                  <a:cubicBezTo>
                    <a:pt x="6460" y="1"/>
                    <a:pt x="6261" y="69"/>
                    <a:pt x="6098" y="210"/>
                  </a:cubicBezTo>
                  <a:lnTo>
                    <a:pt x="3401" y="2551"/>
                  </a:lnTo>
                  <a:lnTo>
                    <a:pt x="2997" y="2907"/>
                  </a:lnTo>
                  <a:lnTo>
                    <a:pt x="320" y="5247"/>
                  </a:lnTo>
                  <a:cubicBezTo>
                    <a:pt x="134" y="5417"/>
                    <a:pt x="33" y="5636"/>
                    <a:pt x="17" y="5870"/>
                  </a:cubicBezTo>
                  <a:cubicBezTo>
                    <a:pt x="1" y="6109"/>
                    <a:pt x="65" y="6359"/>
                    <a:pt x="251" y="6545"/>
                  </a:cubicBezTo>
                  <a:lnTo>
                    <a:pt x="2693" y="9104"/>
                  </a:lnTo>
                  <a:lnTo>
                    <a:pt x="8911" y="16232"/>
                  </a:lnTo>
                  <a:cubicBezTo>
                    <a:pt x="9056" y="16405"/>
                    <a:pt x="9269" y="16493"/>
                    <a:pt x="9486" y="16493"/>
                  </a:cubicBezTo>
                  <a:cubicBezTo>
                    <a:pt x="9671" y="16493"/>
                    <a:pt x="9858" y="16429"/>
                    <a:pt x="10007" y="16297"/>
                  </a:cubicBezTo>
                  <a:lnTo>
                    <a:pt x="12481" y="14142"/>
                  </a:lnTo>
                  <a:lnTo>
                    <a:pt x="13173" y="13552"/>
                  </a:lnTo>
                  <a:lnTo>
                    <a:pt x="15647" y="11381"/>
                  </a:lnTo>
                  <a:cubicBezTo>
                    <a:pt x="15833" y="11227"/>
                    <a:pt x="15918" y="11025"/>
                    <a:pt x="15918" y="10806"/>
                  </a:cubicBezTo>
                  <a:cubicBezTo>
                    <a:pt x="15950" y="10604"/>
                    <a:pt x="15886" y="10386"/>
                    <a:pt x="15732" y="10216"/>
                  </a:cubicBezTo>
                  <a:lnTo>
                    <a:pt x="9518" y="3092"/>
                  </a:lnTo>
                  <a:lnTo>
                    <a:pt x="7327" y="327"/>
                  </a:lnTo>
                  <a:cubicBezTo>
                    <a:pt x="7157" y="112"/>
                    <a:pt x="6908" y="1"/>
                    <a:pt x="66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5938200" y="3514248"/>
              <a:ext cx="501840" cy="518691"/>
            </a:xfrm>
            <a:custGeom>
              <a:rect b="b" l="l" r="r" t="t"/>
              <a:pathLst>
                <a:path extrusionOk="0" h="16561" w="16023">
                  <a:moveTo>
                    <a:pt x="6687" y="69"/>
                  </a:moveTo>
                  <a:cubicBezTo>
                    <a:pt x="6942" y="69"/>
                    <a:pt x="7177" y="170"/>
                    <a:pt x="7330" y="372"/>
                  </a:cubicBezTo>
                  <a:lnTo>
                    <a:pt x="9538" y="3134"/>
                  </a:lnTo>
                  <a:lnTo>
                    <a:pt x="15752" y="10257"/>
                  </a:lnTo>
                  <a:cubicBezTo>
                    <a:pt x="15885" y="10427"/>
                    <a:pt x="15954" y="10629"/>
                    <a:pt x="15922" y="10831"/>
                  </a:cubicBezTo>
                  <a:cubicBezTo>
                    <a:pt x="15922" y="11050"/>
                    <a:pt x="15821" y="11236"/>
                    <a:pt x="15667" y="11369"/>
                  </a:cubicBezTo>
                  <a:lnTo>
                    <a:pt x="10007" y="16306"/>
                  </a:lnTo>
                  <a:cubicBezTo>
                    <a:pt x="9873" y="16423"/>
                    <a:pt x="9704" y="16492"/>
                    <a:pt x="9518" y="16492"/>
                  </a:cubicBezTo>
                  <a:cubicBezTo>
                    <a:pt x="9315" y="16492"/>
                    <a:pt x="9113" y="16391"/>
                    <a:pt x="8964" y="16241"/>
                  </a:cubicBezTo>
                  <a:lnTo>
                    <a:pt x="2746" y="9097"/>
                  </a:lnTo>
                  <a:lnTo>
                    <a:pt x="320" y="6554"/>
                  </a:lnTo>
                  <a:cubicBezTo>
                    <a:pt x="154" y="6384"/>
                    <a:pt x="69" y="6150"/>
                    <a:pt x="85" y="5895"/>
                  </a:cubicBezTo>
                  <a:cubicBezTo>
                    <a:pt x="101" y="5661"/>
                    <a:pt x="203" y="5458"/>
                    <a:pt x="372" y="5305"/>
                  </a:cubicBezTo>
                  <a:lnTo>
                    <a:pt x="6150" y="271"/>
                  </a:lnTo>
                  <a:cubicBezTo>
                    <a:pt x="6303" y="134"/>
                    <a:pt x="6485" y="69"/>
                    <a:pt x="6687" y="69"/>
                  </a:cubicBezTo>
                  <a:close/>
                  <a:moveTo>
                    <a:pt x="6687" y="0"/>
                  </a:moveTo>
                  <a:cubicBezTo>
                    <a:pt x="6469" y="0"/>
                    <a:pt x="6267" y="69"/>
                    <a:pt x="6101" y="219"/>
                  </a:cubicBezTo>
                  <a:lnTo>
                    <a:pt x="320" y="5256"/>
                  </a:lnTo>
                  <a:cubicBezTo>
                    <a:pt x="138" y="5406"/>
                    <a:pt x="37" y="5644"/>
                    <a:pt x="17" y="5895"/>
                  </a:cubicBezTo>
                  <a:cubicBezTo>
                    <a:pt x="0" y="6150"/>
                    <a:pt x="85" y="6417"/>
                    <a:pt x="271" y="6603"/>
                  </a:cubicBezTo>
                  <a:lnTo>
                    <a:pt x="2697" y="9146"/>
                  </a:lnTo>
                  <a:lnTo>
                    <a:pt x="8911" y="16273"/>
                  </a:lnTo>
                  <a:cubicBezTo>
                    <a:pt x="9065" y="16459"/>
                    <a:pt x="9299" y="16560"/>
                    <a:pt x="9518" y="16560"/>
                  </a:cubicBezTo>
                  <a:cubicBezTo>
                    <a:pt x="9720" y="16560"/>
                    <a:pt x="9906" y="16492"/>
                    <a:pt x="10059" y="16358"/>
                  </a:cubicBezTo>
                  <a:lnTo>
                    <a:pt x="15719" y="11422"/>
                  </a:lnTo>
                  <a:cubicBezTo>
                    <a:pt x="15885" y="11288"/>
                    <a:pt x="15986" y="11066"/>
                    <a:pt x="15986" y="10848"/>
                  </a:cubicBezTo>
                  <a:cubicBezTo>
                    <a:pt x="16023" y="10613"/>
                    <a:pt x="15938" y="10395"/>
                    <a:pt x="15804" y="10225"/>
                  </a:cubicBezTo>
                  <a:lnTo>
                    <a:pt x="9586" y="3101"/>
                  </a:lnTo>
                  <a:lnTo>
                    <a:pt x="7395" y="336"/>
                  </a:lnTo>
                  <a:cubicBezTo>
                    <a:pt x="7213" y="118"/>
                    <a:pt x="6958" y="0"/>
                    <a:pt x="66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5953516" y="3530879"/>
              <a:ext cx="271764" cy="256135"/>
            </a:xfrm>
            <a:custGeom>
              <a:rect b="b" l="l" r="r" t="t"/>
              <a:pathLst>
                <a:path extrusionOk="0" h="8178" w="8677">
                  <a:moveTo>
                    <a:pt x="6228" y="1"/>
                  </a:moveTo>
                  <a:cubicBezTo>
                    <a:pt x="6103" y="1"/>
                    <a:pt x="5977" y="43"/>
                    <a:pt x="5879" y="124"/>
                  </a:cubicBezTo>
                  <a:lnTo>
                    <a:pt x="255" y="5045"/>
                  </a:lnTo>
                  <a:cubicBezTo>
                    <a:pt x="17" y="5231"/>
                    <a:pt x="1" y="5582"/>
                    <a:pt x="219" y="5805"/>
                  </a:cubicBezTo>
                  <a:lnTo>
                    <a:pt x="2495" y="8178"/>
                  </a:lnTo>
                  <a:lnTo>
                    <a:pt x="8677" y="2772"/>
                  </a:lnTo>
                  <a:lnTo>
                    <a:pt x="6639" y="193"/>
                  </a:lnTo>
                  <a:cubicBezTo>
                    <a:pt x="6537" y="64"/>
                    <a:pt x="6383" y="1"/>
                    <a:pt x="622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5954518" y="3530065"/>
              <a:ext cx="272296" cy="258609"/>
            </a:xfrm>
            <a:custGeom>
              <a:rect b="b" l="l" r="r" t="t"/>
              <a:pathLst>
                <a:path extrusionOk="0" h="8257" w="8694">
                  <a:moveTo>
                    <a:pt x="6187" y="69"/>
                  </a:moveTo>
                  <a:cubicBezTo>
                    <a:pt x="6336" y="69"/>
                    <a:pt x="6490" y="134"/>
                    <a:pt x="6571" y="251"/>
                  </a:cubicBezTo>
                  <a:lnTo>
                    <a:pt x="8612" y="2798"/>
                  </a:lnTo>
                  <a:lnTo>
                    <a:pt x="2463" y="8155"/>
                  </a:lnTo>
                  <a:lnTo>
                    <a:pt x="203" y="5794"/>
                  </a:lnTo>
                  <a:cubicBezTo>
                    <a:pt x="102" y="5693"/>
                    <a:pt x="70" y="5576"/>
                    <a:pt x="70" y="5443"/>
                  </a:cubicBezTo>
                  <a:cubicBezTo>
                    <a:pt x="70" y="5305"/>
                    <a:pt x="138" y="5172"/>
                    <a:pt x="239" y="5087"/>
                  </a:cubicBezTo>
                  <a:lnTo>
                    <a:pt x="5863" y="187"/>
                  </a:lnTo>
                  <a:cubicBezTo>
                    <a:pt x="5964" y="102"/>
                    <a:pt x="6065" y="69"/>
                    <a:pt x="6187" y="69"/>
                  </a:cubicBezTo>
                  <a:close/>
                  <a:moveTo>
                    <a:pt x="6187" y="1"/>
                  </a:moveTo>
                  <a:cubicBezTo>
                    <a:pt x="6049" y="1"/>
                    <a:pt x="5932" y="33"/>
                    <a:pt x="5831" y="134"/>
                  </a:cubicBezTo>
                  <a:lnTo>
                    <a:pt x="187" y="5038"/>
                  </a:lnTo>
                  <a:cubicBezTo>
                    <a:pt x="70" y="5139"/>
                    <a:pt x="1" y="5273"/>
                    <a:pt x="1" y="5443"/>
                  </a:cubicBezTo>
                  <a:cubicBezTo>
                    <a:pt x="1" y="5592"/>
                    <a:pt x="53" y="5730"/>
                    <a:pt x="155" y="5847"/>
                  </a:cubicBezTo>
                  <a:lnTo>
                    <a:pt x="2427" y="8220"/>
                  </a:lnTo>
                  <a:lnTo>
                    <a:pt x="2447" y="8256"/>
                  </a:lnTo>
                  <a:lnTo>
                    <a:pt x="8677" y="2831"/>
                  </a:lnTo>
                  <a:lnTo>
                    <a:pt x="8693" y="2815"/>
                  </a:lnTo>
                  <a:lnTo>
                    <a:pt x="6623" y="203"/>
                  </a:lnTo>
                  <a:cubicBezTo>
                    <a:pt x="6522" y="69"/>
                    <a:pt x="6369" y="1"/>
                    <a:pt x="61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5976694" y="3554370"/>
              <a:ext cx="232770" cy="216828"/>
            </a:xfrm>
            <a:custGeom>
              <a:rect b="b" l="l" r="r" t="t"/>
              <a:pathLst>
                <a:path extrusionOk="0" h="6923" w="7432">
                  <a:moveTo>
                    <a:pt x="5729" y="1"/>
                  </a:moveTo>
                  <a:lnTo>
                    <a:pt x="0" y="4986"/>
                  </a:lnTo>
                  <a:lnTo>
                    <a:pt x="1703" y="6923"/>
                  </a:lnTo>
                  <a:lnTo>
                    <a:pt x="7431" y="1938"/>
                  </a:lnTo>
                  <a:lnTo>
                    <a:pt x="57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5993670" y="3570719"/>
              <a:ext cx="198945" cy="184130"/>
            </a:xfrm>
            <a:custGeom>
              <a:rect b="b" l="l" r="r" t="t"/>
              <a:pathLst>
                <a:path extrusionOk="0" h="5879" w="6352">
                  <a:moveTo>
                    <a:pt x="5155" y="1"/>
                  </a:moveTo>
                  <a:lnTo>
                    <a:pt x="0" y="4496"/>
                  </a:lnTo>
                  <a:lnTo>
                    <a:pt x="1197" y="5879"/>
                  </a:lnTo>
                  <a:lnTo>
                    <a:pt x="6352" y="1363"/>
                  </a:lnTo>
                  <a:lnTo>
                    <a:pt x="5155" y="1"/>
                  </a:ln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6063296" y="3730707"/>
              <a:ext cx="107678" cy="96779"/>
            </a:xfrm>
            <a:custGeom>
              <a:rect b="b" l="l" r="r" t="t"/>
              <a:pathLst>
                <a:path extrusionOk="0" h="3090" w="3438">
                  <a:moveTo>
                    <a:pt x="2760" y="1"/>
                  </a:moveTo>
                  <a:cubicBezTo>
                    <a:pt x="2682" y="1"/>
                    <a:pt x="2604" y="27"/>
                    <a:pt x="2544" y="80"/>
                  </a:cubicBezTo>
                  <a:lnTo>
                    <a:pt x="150" y="2170"/>
                  </a:lnTo>
                  <a:cubicBezTo>
                    <a:pt x="17" y="2287"/>
                    <a:pt x="1" y="2505"/>
                    <a:pt x="118" y="2639"/>
                  </a:cubicBezTo>
                  <a:lnTo>
                    <a:pt x="421" y="2978"/>
                  </a:lnTo>
                  <a:cubicBezTo>
                    <a:pt x="486" y="3052"/>
                    <a:pt x="580" y="3089"/>
                    <a:pt x="675" y="3089"/>
                  </a:cubicBezTo>
                  <a:cubicBezTo>
                    <a:pt x="754" y="3089"/>
                    <a:pt x="832" y="3064"/>
                    <a:pt x="894" y="3011"/>
                  </a:cubicBezTo>
                  <a:lnTo>
                    <a:pt x="3284" y="941"/>
                  </a:lnTo>
                  <a:cubicBezTo>
                    <a:pt x="3421" y="803"/>
                    <a:pt x="3437" y="601"/>
                    <a:pt x="3320" y="468"/>
                  </a:cubicBezTo>
                  <a:lnTo>
                    <a:pt x="3017" y="112"/>
                  </a:lnTo>
                  <a:cubicBezTo>
                    <a:pt x="2950" y="39"/>
                    <a:pt x="2855" y="1"/>
                    <a:pt x="27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6063296" y="3729517"/>
              <a:ext cx="107678" cy="99190"/>
            </a:xfrm>
            <a:custGeom>
              <a:rect b="b" l="l" r="r" t="t"/>
              <a:pathLst>
                <a:path extrusionOk="0" h="3167" w="3438">
                  <a:moveTo>
                    <a:pt x="2762" y="69"/>
                  </a:moveTo>
                  <a:cubicBezTo>
                    <a:pt x="2847" y="69"/>
                    <a:pt x="2932" y="118"/>
                    <a:pt x="2981" y="186"/>
                  </a:cubicBezTo>
                  <a:lnTo>
                    <a:pt x="3284" y="522"/>
                  </a:lnTo>
                  <a:cubicBezTo>
                    <a:pt x="3336" y="591"/>
                    <a:pt x="3369" y="655"/>
                    <a:pt x="3352" y="740"/>
                  </a:cubicBezTo>
                  <a:cubicBezTo>
                    <a:pt x="3352" y="825"/>
                    <a:pt x="3320" y="894"/>
                    <a:pt x="3251" y="942"/>
                  </a:cubicBezTo>
                  <a:lnTo>
                    <a:pt x="874" y="3033"/>
                  </a:lnTo>
                  <a:cubicBezTo>
                    <a:pt x="809" y="3065"/>
                    <a:pt x="741" y="3101"/>
                    <a:pt x="672" y="3101"/>
                  </a:cubicBezTo>
                  <a:cubicBezTo>
                    <a:pt x="591" y="3101"/>
                    <a:pt x="506" y="3065"/>
                    <a:pt x="437" y="3000"/>
                  </a:cubicBezTo>
                  <a:lnTo>
                    <a:pt x="150" y="2644"/>
                  </a:lnTo>
                  <a:cubicBezTo>
                    <a:pt x="86" y="2596"/>
                    <a:pt x="66" y="2511"/>
                    <a:pt x="66" y="2442"/>
                  </a:cubicBezTo>
                  <a:cubicBezTo>
                    <a:pt x="86" y="2357"/>
                    <a:pt x="118" y="2273"/>
                    <a:pt x="167" y="2224"/>
                  </a:cubicBezTo>
                  <a:lnTo>
                    <a:pt x="2560" y="150"/>
                  </a:lnTo>
                  <a:cubicBezTo>
                    <a:pt x="2613" y="101"/>
                    <a:pt x="2677" y="69"/>
                    <a:pt x="2762" y="69"/>
                  </a:cubicBezTo>
                  <a:close/>
                  <a:moveTo>
                    <a:pt x="2762" y="0"/>
                  </a:moveTo>
                  <a:cubicBezTo>
                    <a:pt x="2661" y="0"/>
                    <a:pt x="2576" y="33"/>
                    <a:pt x="2512" y="101"/>
                  </a:cubicBezTo>
                  <a:lnTo>
                    <a:pt x="134" y="2171"/>
                  </a:lnTo>
                  <a:cubicBezTo>
                    <a:pt x="49" y="2240"/>
                    <a:pt x="17" y="2325"/>
                    <a:pt x="1" y="2426"/>
                  </a:cubicBezTo>
                  <a:cubicBezTo>
                    <a:pt x="1" y="2527"/>
                    <a:pt x="33" y="2628"/>
                    <a:pt x="102" y="2697"/>
                  </a:cubicBezTo>
                  <a:lnTo>
                    <a:pt x="389" y="3049"/>
                  </a:lnTo>
                  <a:cubicBezTo>
                    <a:pt x="470" y="3118"/>
                    <a:pt x="571" y="3166"/>
                    <a:pt x="672" y="3166"/>
                  </a:cubicBezTo>
                  <a:cubicBezTo>
                    <a:pt x="757" y="3166"/>
                    <a:pt x="842" y="3134"/>
                    <a:pt x="911" y="3081"/>
                  </a:cubicBezTo>
                  <a:lnTo>
                    <a:pt x="3300" y="995"/>
                  </a:lnTo>
                  <a:cubicBezTo>
                    <a:pt x="3369" y="926"/>
                    <a:pt x="3421" y="841"/>
                    <a:pt x="3421" y="740"/>
                  </a:cubicBezTo>
                  <a:cubicBezTo>
                    <a:pt x="3437" y="639"/>
                    <a:pt x="3401" y="554"/>
                    <a:pt x="3336" y="473"/>
                  </a:cubicBezTo>
                  <a:lnTo>
                    <a:pt x="3033" y="134"/>
                  </a:lnTo>
                  <a:cubicBezTo>
                    <a:pt x="2964" y="49"/>
                    <a:pt x="2863" y="0"/>
                    <a:pt x="276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6078644" y="3788651"/>
              <a:ext cx="24711" cy="27374"/>
            </a:xfrm>
            <a:custGeom>
              <a:rect b="b" l="l" r="r" t="t"/>
              <a:pathLst>
                <a:path extrusionOk="0" h="874" w="789">
                  <a:moveTo>
                    <a:pt x="49" y="0"/>
                  </a:moveTo>
                  <a:lnTo>
                    <a:pt x="0" y="33"/>
                  </a:lnTo>
                  <a:lnTo>
                    <a:pt x="740" y="874"/>
                  </a:lnTo>
                  <a:lnTo>
                    <a:pt x="788" y="82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6096998" y="3772834"/>
              <a:ext cx="24336" cy="27374"/>
            </a:xfrm>
            <a:custGeom>
              <a:rect b="b" l="l" r="r" t="t"/>
              <a:pathLst>
                <a:path extrusionOk="0" h="874" w="777">
                  <a:moveTo>
                    <a:pt x="53" y="0"/>
                  </a:moveTo>
                  <a:lnTo>
                    <a:pt x="0" y="32"/>
                  </a:lnTo>
                  <a:lnTo>
                    <a:pt x="728" y="873"/>
                  </a:lnTo>
                  <a:lnTo>
                    <a:pt x="777" y="825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6114976" y="3756359"/>
              <a:ext cx="24837" cy="28000"/>
            </a:xfrm>
            <a:custGeom>
              <a:rect b="b" l="l" r="r" t="t"/>
              <a:pathLst>
                <a:path extrusionOk="0" h="894" w="793">
                  <a:moveTo>
                    <a:pt x="53" y="1"/>
                  </a:moveTo>
                  <a:lnTo>
                    <a:pt x="0" y="53"/>
                  </a:lnTo>
                  <a:lnTo>
                    <a:pt x="740" y="894"/>
                  </a:lnTo>
                  <a:lnTo>
                    <a:pt x="793" y="84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6133455" y="3740542"/>
              <a:ext cx="24336" cy="28000"/>
            </a:xfrm>
            <a:custGeom>
              <a:rect b="b" l="l" r="r" t="t"/>
              <a:pathLst>
                <a:path extrusionOk="0" h="894" w="777">
                  <a:moveTo>
                    <a:pt x="49" y="0"/>
                  </a:moveTo>
                  <a:lnTo>
                    <a:pt x="1" y="53"/>
                  </a:lnTo>
                  <a:lnTo>
                    <a:pt x="724" y="894"/>
                  </a:lnTo>
                  <a:lnTo>
                    <a:pt x="777" y="84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6189426" y="3696912"/>
              <a:ext cx="44850" cy="40904"/>
            </a:xfrm>
            <a:custGeom>
              <a:rect b="b" l="l" r="r" t="t"/>
              <a:pathLst>
                <a:path extrusionOk="0" h="1306" w="1432">
                  <a:moveTo>
                    <a:pt x="902" y="1"/>
                  </a:moveTo>
                  <a:cubicBezTo>
                    <a:pt x="830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18" y="1009"/>
                  </a:cubicBezTo>
                  <a:lnTo>
                    <a:pt x="284" y="1191"/>
                  </a:lnTo>
                  <a:cubicBezTo>
                    <a:pt x="339" y="1267"/>
                    <a:pt x="426" y="1306"/>
                    <a:pt x="515" y="1306"/>
                  </a:cubicBezTo>
                  <a:cubicBezTo>
                    <a:pt x="588" y="1306"/>
                    <a:pt x="663" y="1280"/>
                    <a:pt x="724" y="1227"/>
                  </a:cubicBezTo>
                  <a:lnTo>
                    <a:pt x="1278" y="738"/>
                  </a:lnTo>
                  <a:cubicBezTo>
                    <a:pt x="1416" y="637"/>
                    <a:pt x="1432" y="435"/>
                    <a:pt x="1315" y="302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6189426" y="3695690"/>
              <a:ext cx="45884" cy="43347"/>
            </a:xfrm>
            <a:custGeom>
              <a:rect b="b" l="l" r="r" t="t"/>
              <a:pathLst>
                <a:path extrusionOk="0" h="1384" w="1465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278" y="373"/>
                  </a:lnTo>
                  <a:cubicBezTo>
                    <a:pt x="1379" y="474"/>
                    <a:pt x="1379" y="660"/>
                    <a:pt x="1262" y="761"/>
                  </a:cubicBezTo>
                  <a:lnTo>
                    <a:pt x="708" y="1250"/>
                  </a:lnTo>
                  <a:cubicBezTo>
                    <a:pt x="656" y="1283"/>
                    <a:pt x="587" y="1315"/>
                    <a:pt x="522" y="1315"/>
                  </a:cubicBezTo>
                  <a:cubicBezTo>
                    <a:pt x="437" y="1315"/>
                    <a:pt x="352" y="1283"/>
                    <a:pt x="304" y="1214"/>
                  </a:cubicBezTo>
                  <a:lnTo>
                    <a:pt x="134" y="1028"/>
                  </a:lnTo>
                  <a:cubicBezTo>
                    <a:pt x="82" y="963"/>
                    <a:pt x="65" y="894"/>
                    <a:pt x="65" y="826"/>
                  </a:cubicBezTo>
                  <a:cubicBezTo>
                    <a:pt x="65" y="745"/>
                    <a:pt x="102" y="676"/>
                    <a:pt x="166" y="624"/>
                  </a:cubicBezTo>
                  <a:lnTo>
                    <a:pt x="724" y="138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1" y="37"/>
                    <a:pt x="672" y="86"/>
                  </a:cubicBezTo>
                  <a:lnTo>
                    <a:pt x="118" y="575"/>
                  </a:lnTo>
                  <a:cubicBezTo>
                    <a:pt x="49" y="644"/>
                    <a:pt x="1" y="725"/>
                    <a:pt x="1" y="810"/>
                  </a:cubicBezTo>
                  <a:cubicBezTo>
                    <a:pt x="1" y="911"/>
                    <a:pt x="17" y="995"/>
                    <a:pt x="82" y="1064"/>
                  </a:cubicBezTo>
                  <a:lnTo>
                    <a:pt x="251" y="1266"/>
                  </a:lnTo>
                  <a:cubicBezTo>
                    <a:pt x="320" y="1331"/>
                    <a:pt x="421" y="1384"/>
                    <a:pt x="522" y="1384"/>
                  </a:cubicBezTo>
                  <a:cubicBezTo>
                    <a:pt x="607" y="1384"/>
                    <a:pt x="672" y="1351"/>
                    <a:pt x="741" y="1299"/>
                  </a:cubicBezTo>
                  <a:lnTo>
                    <a:pt x="1294" y="810"/>
                  </a:lnTo>
                  <a:cubicBezTo>
                    <a:pt x="1448" y="676"/>
                    <a:pt x="1464" y="458"/>
                    <a:pt x="1331" y="320"/>
                  </a:cubicBezTo>
                  <a:lnTo>
                    <a:pt x="1161" y="118"/>
                  </a:lnTo>
                  <a:cubicBezTo>
                    <a:pt x="1092" y="5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6101289" y="3824107"/>
              <a:ext cx="48045" cy="44662"/>
            </a:xfrm>
            <a:custGeom>
              <a:rect b="b" l="l" r="r" t="t"/>
              <a:pathLst>
                <a:path extrusionOk="0" h="1426" w="1534">
                  <a:moveTo>
                    <a:pt x="909" y="1"/>
                  </a:moveTo>
                  <a:cubicBezTo>
                    <a:pt x="839" y="1"/>
                    <a:pt x="768" y="27"/>
                    <a:pt x="708" y="81"/>
                  </a:cubicBezTo>
                  <a:lnTo>
                    <a:pt x="150" y="567"/>
                  </a:lnTo>
                  <a:cubicBezTo>
                    <a:pt x="17" y="688"/>
                    <a:pt x="1" y="870"/>
                    <a:pt x="118" y="1007"/>
                  </a:cubicBezTo>
                  <a:lnTo>
                    <a:pt x="389" y="1327"/>
                  </a:lnTo>
                  <a:cubicBezTo>
                    <a:pt x="454" y="1392"/>
                    <a:pt x="545" y="1426"/>
                    <a:pt x="634" y="1426"/>
                  </a:cubicBezTo>
                  <a:cubicBezTo>
                    <a:pt x="704" y="1426"/>
                    <a:pt x="773" y="1404"/>
                    <a:pt x="826" y="1359"/>
                  </a:cubicBezTo>
                  <a:lnTo>
                    <a:pt x="1379" y="870"/>
                  </a:lnTo>
                  <a:cubicBezTo>
                    <a:pt x="1517" y="752"/>
                    <a:pt x="1533" y="550"/>
                    <a:pt x="1416" y="433"/>
                  </a:cubicBezTo>
                  <a:lnTo>
                    <a:pt x="1145" y="114"/>
                  </a:lnTo>
                  <a:cubicBezTo>
                    <a:pt x="1080" y="40"/>
                    <a:pt x="995" y="1"/>
                    <a:pt x="90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6100161" y="3823480"/>
              <a:ext cx="50175" cy="46354"/>
            </a:xfrm>
            <a:custGeom>
              <a:rect b="b" l="l" r="r" t="t"/>
              <a:pathLst>
                <a:path extrusionOk="0" h="1480" w="1602">
                  <a:moveTo>
                    <a:pt x="946" y="65"/>
                  </a:moveTo>
                  <a:cubicBezTo>
                    <a:pt x="1031" y="65"/>
                    <a:pt x="1096" y="101"/>
                    <a:pt x="1149" y="150"/>
                  </a:cubicBezTo>
                  <a:lnTo>
                    <a:pt x="1436" y="469"/>
                  </a:lnTo>
                  <a:cubicBezTo>
                    <a:pt x="1537" y="587"/>
                    <a:pt x="1516" y="756"/>
                    <a:pt x="1399" y="857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74" y="1415"/>
                    <a:pt x="506" y="1379"/>
                    <a:pt x="457" y="1314"/>
                  </a:cubicBezTo>
                  <a:lnTo>
                    <a:pt x="170" y="1011"/>
                  </a:lnTo>
                  <a:cubicBezTo>
                    <a:pt x="69" y="890"/>
                    <a:pt x="85" y="708"/>
                    <a:pt x="202" y="623"/>
                  </a:cubicBezTo>
                  <a:lnTo>
                    <a:pt x="760" y="134"/>
                  </a:lnTo>
                  <a:cubicBezTo>
                    <a:pt x="809" y="81"/>
                    <a:pt x="878" y="65"/>
                    <a:pt x="946" y="65"/>
                  </a:cubicBezTo>
                  <a:close/>
                  <a:moveTo>
                    <a:pt x="946" y="0"/>
                  </a:moveTo>
                  <a:cubicBezTo>
                    <a:pt x="862" y="0"/>
                    <a:pt x="777" y="16"/>
                    <a:pt x="728" y="81"/>
                  </a:cubicBezTo>
                  <a:lnTo>
                    <a:pt x="154" y="570"/>
                  </a:lnTo>
                  <a:cubicBezTo>
                    <a:pt x="21" y="688"/>
                    <a:pt x="0" y="910"/>
                    <a:pt x="122" y="1043"/>
                  </a:cubicBezTo>
                  <a:lnTo>
                    <a:pt x="405" y="1363"/>
                  </a:lnTo>
                  <a:cubicBezTo>
                    <a:pt x="473" y="1448"/>
                    <a:pt x="558" y="1480"/>
                    <a:pt x="659" y="1480"/>
                  </a:cubicBezTo>
                  <a:cubicBezTo>
                    <a:pt x="744" y="1480"/>
                    <a:pt x="829" y="1448"/>
                    <a:pt x="894" y="1395"/>
                  </a:cubicBezTo>
                  <a:lnTo>
                    <a:pt x="1452" y="910"/>
                  </a:lnTo>
                  <a:cubicBezTo>
                    <a:pt x="1585" y="789"/>
                    <a:pt x="1601" y="570"/>
                    <a:pt x="1484" y="421"/>
                  </a:cubicBezTo>
                  <a:lnTo>
                    <a:pt x="1197" y="118"/>
                  </a:lnTo>
                  <a:cubicBezTo>
                    <a:pt x="1149" y="33"/>
                    <a:pt x="1047" y="0"/>
                    <a:pt x="94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6139281" y="3791376"/>
              <a:ext cx="48014" cy="44568"/>
            </a:xfrm>
            <a:custGeom>
              <a:rect b="b" l="l" r="r" t="t"/>
              <a:pathLst>
                <a:path extrusionOk="0" h="1423" w="1533">
                  <a:moveTo>
                    <a:pt x="899" y="1"/>
                  </a:moveTo>
                  <a:cubicBezTo>
                    <a:pt x="825" y="1"/>
                    <a:pt x="752" y="27"/>
                    <a:pt x="692" y="79"/>
                  </a:cubicBezTo>
                  <a:lnTo>
                    <a:pt x="134" y="568"/>
                  </a:lnTo>
                  <a:cubicBezTo>
                    <a:pt x="17" y="669"/>
                    <a:pt x="1" y="872"/>
                    <a:pt x="102" y="1005"/>
                  </a:cubicBezTo>
                  <a:lnTo>
                    <a:pt x="389" y="1308"/>
                  </a:lnTo>
                  <a:cubicBezTo>
                    <a:pt x="444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5"/>
                  </a:cubicBezTo>
                  <a:lnTo>
                    <a:pt x="1379" y="855"/>
                  </a:lnTo>
                  <a:cubicBezTo>
                    <a:pt x="1517" y="754"/>
                    <a:pt x="1533" y="552"/>
                    <a:pt x="1416" y="419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899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6139281" y="3790155"/>
              <a:ext cx="49047" cy="47011"/>
            </a:xfrm>
            <a:custGeom>
              <a:rect b="b" l="l" r="r" t="t"/>
              <a:pathLst>
                <a:path extrusionOk="0" h="1501" w="1566">
                  <a:moveTo>
                    <a:pt x="910" y="70"/>
                  </a:moveTo>
                  <a:cubicBezTo>
                    <a:pt x="975" y="70"/>
                    <a:pt x="1060" y="102"/>
                    <a:pt x="1112" y="171"/>
                  </a:cubicBezTo>
                  <a:lnTo>
                    <a:pt x="1379" y="474"/>
                  </a:lnTo>
                  <a:cubicBezTo>
                    <a:pt x="1480" y="591"/>
                    <a:pt x="1480" y="777"/>
                    <a:pt x="1363" y="878"/>
                  </a:cubicBezTo>
                  <a:lnTo>
                    <a:pt x="809" y="1367"/>
                  </a:lnTo>
                  <a:cubicBezTo>
                    <a:pt x="757" y="1400"/>
                    <a:pt x="692" y="1432"/>
                    <a:pt x="623" y="1432"/>
                  </a:cubicBezTo>
                  <a:cubicBezTo>
                    <a:pt x="538" y="1432"/>
                    <a:pt x="453" y="1400"/>
                    <a:pt x="405" y="1331"/>
                  </a:cubicBezTo>
                  <a:lnTo>
                    <a:pt x="134" y="1012"/>
                  </a:lnTo>
                  <a:cubicBezTo>
                    <a:pt x="86" y="963"/>
                    <a:pt x="65" y="894"/>
                    <a:pt x="65" y="810"/>
                  </a:cubicBezTo>
                  <a:cubicBezTo>
                    <a:pt x="65" y="741"/>
                    <a:pt x="102" y="676"/>
                    <a:pt x="166" y="624"/>
                  </a:cubicBezTo>
                  <a:lnTo>
                    <a:pt x="724" y="134"/>
                  </a:lnTo>
                  <a:cubicBezTo>
                    <a:pt x="773" y="102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86"/>
                  </a:cubicBezTo>
                  <a:lnTo>
                    <a:pt x="118" y="575"/>
                  </a:lnTo>
                  <a:cubicBezTo>
                    <a:pt x="49" y="640"/>
                    <a:pt x="1" y="725"/>
                    <a:pt x="1" y="810"/>
                  </a:cubicBezTo>
                  <a:cubicBezTo>
                    <a:pt x="1" y="911"/>
                    <a:pt x="17" y="996"/>
                    <a:pt x="86" y="1064"/>
                  </a:cubicBezTo>
                  <a:lnTo>
                    <a:pt x="352" y="1384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3" y="1469"/>
                    <a:pt x="842" y="1416"/>
                  </a:cubicBezTo>
                  <a:lnTo>
                    <a:pt x="1400" y="927"/>
                  </a:lnTo>
                  <a:cubicBezTo>
                    <a:pt x="1549" y="793"/>
                    <a:pt x="1565" y="575"/>
                    <a:pt x="1432" y="438"/>
                  </a:cubicBezTo>
                  <a:lnTo>
                    <a:pt x="1161" y="118"/>
                  </a:lnTo>
                  <a:cubicBezTo>
                    <a:pt x="1096" y="54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6176772" y="3758395"/>
              <a:ext cx="48014" cy="44819"/>
            </a:xfrm>
            <a:custGeom>
              <a:rect b="b" l="l" r="r" t="t"/>
              <a:pathLst>
                <a:path extrusionOk="0" h="1431" w="1533">
                  <a:moveTo>
                    <a:pt x="916" y="1"/>
                  </a:moveTo>
                  <a:cubicBezTo>
                    <a:pt x="843" y="1"/>
                    <a:pt x="770" y="26"/>
                    <a:pt x="708" y="73"/>
                  </a:cubicBezTo>
                  <a:lnTo>
                    <a:pt x="150" y="562"/>
                  </a:lnTo>
                  <a:cubicBezTo>
                    <a:pt x="17" y="679"/>
                    <a:pt x="0" y="882"/>
                    <a:pt x="118" y="999"/>
                  </a:cubicBezTo>
                  <a:lnTo>
                    <a:pt x="384" y="1318"/>
                  </a:lnTo>
                  <a:cubicBezTo>
                    <a:pt x="451" y="1392"/>
                    <a:pt x="543" y="1431"/>
                    <a:pt x="631" y="1431"/>
                  </a:cubicBezTo>
                  <a:cubicBezTo>
                    <a:pt x="703" y="1431"/>
                    <a:pt x="773" y="1405"/>
                    <a:pt x="825" y="1351"/>
                  </a:cubicBezTo>
                  <a:lnTo>
                    <a:pt x="1395" y="865"/>
                  </a:lnTo>
                  <a:cubicBezTo>
                    <a:pt x="1516" y="744"/>
                    <a:pt x="1533" y="542"/>
                    <a:pt x="1415" y="425"/>
                  </a:cubicBezTo>
                  <a:lnTo>
                    <a:pt x="1145" y="105"/>
                  </a:lnTo>
                  <a:cubicBezTo>
                    <a:pt x="1082" y="34"/>
                    <a:pt x="999" y="1"/>
                    <a:pt x="91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6176772" y="3757487"/>
              <a:ext cx="48014" cy="46385"/>
            </a:xfrm>
            <a:custGeom>
              <a:rect b="b" l="l" r="r" t="t"/>
              <a:pathLst>
                <a:path extrusionOk="0" h="1481" w="1533">
                  <a:moveTo>
                    <a:pt x="910" y="66"/>
                  </a:moveTo>
                  <a:cubicBezTo>
                    <a:pt x="991" y="66"/>
                    <a:pt x="1060" y="102"/>
                    <a:pt x="1128" y="150"/>
                  </a:cubicBezTo>
                  <a:lnTo>
                    <a:pt x="1395" y="470"/>
                  </a:lnTo>
                  <a:cubicBezTo>
                    <a:pt x="1448" y="522"/>
                    <a:pt x="1464" y="607"/>
                    <a:pt x="1464" y="672"/>
                  </a:cubicBezTo>
                  <a:cubicBezTo>
                    <a:pt x="1464" y="741"/>
                    <a:pt x="1432" y="809"/>
                    <a:pt x="1363" y="858"/>
                  </a:cubicBezTo>
                  <a:lnTo>
                    <a:pt x="809" y="1347"/>
                  </a:lnTo>
                  <a:cubicBezTo>
                    <a:pt x="756" y="1400"/>
                    <a:pt x="688" y="1416"/>
                    <a:pt x="623" y="1416"/>
                  </a:cubicBezTo>
                  <a:cubicBezTo>
                    <a:pt x="554" y="1416"/>
                    <a:pt x="469" y="1380"/>
                    <a:pt x="421" y="1331"/>
                  </a:cubicBezTo>
                  <a:lnTo>
                    <a:pt x="150" y="1012"/>
                  </a:lnTo>
                  <a:cubicBezTo>
                    <a:pt x="101" y="959"/>
                    <a:pt x="65" y="874"/>
                    <a:pt x="81" y="809"/>
                  </a:cubicBezTo>
                  <a:cubicBezTo>
                    <a:pt x="81" y="741"/>
                    <a:pt x="118" y="672"/>
                    <a:pt x="166" y="624"/>
                  </a:cubicBezTo>
                  <a:lnTo>
                    <a:pt x="724" y="134"/>
                  </a:lnTo>
                  <a:cubicBezTo>
                    <a:pt x="773" y="86"/>
                    <a:pt x="841" y="66"/>
                    <a:pt x="910" y="66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88" y="86"/>
                  </a:cubicBezTo>
                  <a:lnTo>
                    <a:pt x="134" y="571"/>
                  </a:lnTo>
                  <a:cubicBezTo>
                    <a:pt x="49" y="624"/>
                    <a:pt x="17" y="708"/>
                    <a:pt x="17" y="809"/>
                  </a:cubicBezTo>
                  <a:cubicBezTo>
                    <a:pt x="0" y="894"/>
                    <a:pt x="33" y="995"/>
                    <a:pt x="101" y="1060"/>
                  </a:cubicBezTo>
                  <a:lnTo>
                    <a:pt x="368" y="1363"/>
                  </a:lnTo>
                  <a:cubicBezTo>
                    <a:pt x="437" y="1448"/>
                    <a:pt x="522" y="1481"/>
                    <a:pt x="623" y="1481"/>
                  </a:cubicBezTo>
                  <a:cubicBezTo>
                    <a:pt x="708" y="1481"/>
                    <a:pt x="789" y="1464"/>
                    <a:pt x="857" y="1400"/>
                  </a:cubicBezTo>
                  <a:lnTo>
                    <a:pt x="1415" y="911"/>
                  </a:lnTo>
                  <a:cubicBezTo>
                    <a:pt x="1480" y="858"/>
                    <a:pt x="1533" y="773"/>
                    <a:pt x="1533" y="672"/>
                  </a:cubicBezTo>
                  <a:cubicBezTo>
                    <a:pt x="1533" y="591"/>
                    <a:pt x="1496" y="506"/>
                    <a:pt x="1448" y="421"/>
                  </a:cubicBezTo>
                  <a:lnTo>
                    <a:pt x="1177" y="118"/>
                  </a:lnTo>
                  <a:cubicBezTo>
                    <a:pt x="1112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6214765" y="3725414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1" y="1"/>
                  </a:moveTo>
                  <a:cubicBezTo>
                    <a:pt x="830" y="1"/>
                    <a:pt x="760" y="26"/>
                    <a:pt x="708" y="79"/>
                  </a:cubicBezTo>
                  <a:lnTo>
                    <a:pt x="134" y="568"/>
                  </a:lnTo>
                  <a:cubicBezTo>
                    <a:pt x="16" y="685"/>
                    <a:pt x="0" y="871"/>
                    <a:pt x="117" y="1009"/>
                  </a:cubicBezTo>
                  <a:lnTo>
                    <a:pt x="384" y="1328"/>
                  </a:lnTo>
                  <a:cubicBezTo>
                    <a:pt x="449" y="1391"/>
                    <a:pt x="531" y="1425"/>
                    <a:pt x="615" y="1425"/>
                  </a:cubicBezTo>
                  <a:cubicBezTo>
                    <a:pt x="687" y="1425"/>
                    <a:pt x="761" y="1399"/>
                    <a:pt x="825" y="1344"/>
                  </a:cubicBezTo>
                  <a:lnTo>
                    <a:pt x="1379" y="871"/>
                  </a:lnTo>
                  <a:cubicBezTo>
                    <a:pt x="1516" y="754"/>
                    <a:pt x="1533" y="552"/>
                    <a:pt x="1415" y="418"/>
                  </a:cubicBezTo>
                  <a:lnTo>
                    <a:pt x="1144" y="115"/>
                  </a:lnTo>
                  <a:cubicBezTo>
                    <a:pt x="1080" y="39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6213606" y="3724193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7" y="69"/>
                  </a:moveTo>
                  <a:cubicBezTo>
                    <a:pt x="1028" y="69"/>
                    <a:pt x="1097" y="102"/>
                    <a:pt x="1149" y="170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16"/>
                    <a:pt x="725" y="1432"/>
                    <a:pt x="660" y="1432"/>
                  </a:cubicBezTo>
                  <a:cubicBezTo>
                    <a:pt x="575" y="1432"/>
                    <a:pt x="506" y="1399"/>
                    <a:pt x="442" y="1331"/>
                  </a:cubicBezTo>
                  <a:lnTo>
                    <a:pt x="171" y="1028"/>
                  </a:lnTo>
                  <a:cubicBezTo>
                    <a:pt x="70" y="910"/>
                    <a:pt x="86" y="724"/>
                    <a:pt x="203" y="623"/>
                  </a:cubicBezTo>
                  <a:lnTo>
                    <a:pt x="761" y="138"/>
                  </a:lnTo>
                  <a:cubicBezTo>
                    <a:pt x="809" y="102"/>
                    <a:pt x="878" y="69"/>
                    <a:pt x="947" y="69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7"/>
                    <a:pt x="708" y="85"/>
                  </a:cubicBezTo>
                  <a:lnTo>
                    <a:pt x="154" y="575"/>
                  </a:lnTo>
                  <a:cubicBezTo>
                    <a:pt x="17" y="708"/>
                    <a:pt x="1" y="926"/>
                    <a:pt x="118" y="1064"/>
                  </a:cubicBezTo>
                  <a:lnTo>
                    <a:pt x="389" y="1383"/>
                  </a:lnTo>
                  <a:cubicBezTo>
                    <a:pt x="458" y="1452"/>
                    <a:pt x="559" y="1501"/>
                    <a:pt x="660" y="1501"/>
                  </a:cubicBezTo>
                  <a:cubicBezTo>
                    <a:pt x="745" y="1501"/>
                    <a:pt x="826" y="1468"/>
                    <a:pt x="878" y="1416"/>
                  </a:cubicBezTo>
                  <a:lnTo>
                    <a:pt x="1432" y="926"/>
                  </a:lnTo>
                  <a:cubicBezTo>
                    <a:pt x="1586" y="809"/>
                    <a:pt x="1602" y="591"/>
                    <a:pt x="1468" y="441"/>
                  </a:cubicBezTo>
                  <a:lnTo>
                    <a:pt x="1198" y="118"/>
                  </a:lnTo>
                  <a:cubicBezTo>
                    <a:pt x="1129" y="53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6252757" y="3692684"/>
              <a:ext cx="47512" cy="44631"/>
            </a:xfrm>
            <a:custGeom>
              <a:rect b="b" l="l" r="r" t="t"/>
              <a:pathLst>
                <a:path extrusionOk="0" h="1425" w="1517">
                  <a:moveTo>
                    <a:pt x="905" y="0"/>
                  </a:moveTo>
                  <a:cubicBezTo>
                    <a:pt x="830" y="0"/>
                    <a:pt x="751" y="26"/>
                    <a:pt x="687" y="81"/>
                  </a:cubicBezTo>
                  <a:lnTo>
                    <a:pt x="134" y="554"/>
                  </a:lnTo>
                  <a:cubicBezTo>
                    <a:pt x="0" y="671"/>
                    <a:pt x="0" y="873"/>
                    <a:pt x="101" y="1007"/>
                  </a:cubicBezTo>
                  <a:lnTo>
                    <a:pt x="368" y="1310"/>
                  </a:lnTo>
                  <a:cubicBezTo>
                    <a:pt x="433" y="1386"/>
                    <a:pt x="523" y="1425"/>
                    <a:pt x="614" y="1425"/>
                  </a:cubicBezTo>
                  <a:cubicBezTo>
                    <a:pt x="689" y="1425"/>
                    <a:pt x="763" y="1399"/>
                    <a:pt x="825" y="1346"/>
                  </a:cubicBezTo>
                  <a:lnTo>
                    <a:pt x="1379" y="857"/>
                  </a:lnTo>
                  <a:cubicBezTo>
                    <a:pt x="1496" y="740"/>
                    <a:pt x="1516" y="554"/>
                    <a:pt x="1415" y="416"/>
                  </a:cubicBezTo>
                  <a:lnTo>
                    <a:pt x="1128" y="97"/>
                  </a:lnTo>
                  <a:cubicBezTo>
                    <a:pt x="1074" y="34"/>
                    <a:pt x="991" y="0"/>
                    <a:pt x="90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6251097" y="3691525"/>
              <a:ext cx="49172" cy="47011"/>
            </a:xfrm>
            <a:custGeom>
              <a:rect b="b" l="l" r="r" t="t"/>
              <a:pathLst>
                <a:path extrusionOk="0" h="1501" w="1570">
                  <a:moveTo>
                    <a:pt x="943" y="69"/>
                  </a:moveTo>
                  <a:cubicBezTo>
                    <a:pt x="1028" y="69"/>
                    <a:pt x="1112" y="102"/>
                    <a:pt x="1165" y="170"/>
                  </a:cubicBezTo>
                  <a:lnTo>
                    <a:pt x="1432" y="474"/>
                  </a:lnTo>
                  <a:cubicBezTo>
                    <a:pt x="1484" y="538"/>
                    <a:pt x="1501" y="607"/>
                    <a:pt x="1501" y="676"/>
                  </a:cubicBezTo>
                  <a:cubicBezTo>
                    <a:pt x="1501" y="757"/>
                    <a:pt x="1468" y="825"/>
                    <a:pt x="1399" y="878"/>
                  </a:cubicBezTo>
                  <a:lnTo>
                    <a:pt x="842" y="1363"/>
                  </a:lnTo>
                  <a:cubicBezTo>
                    <a:pt x="793" y="1399"/>
                    <a:pt x="724" y="1432"/>
                    <a:pt x="660" y="1432"/>
                  </a:cubicBezTo>
                  <a:cubicBezTo>
                    <a:pt x="591" y="1432"/>
                    <a:pt x="506" y="1399"/>
                    <a:pt x="457" y="1331"/>
                  </a:cubicBezTo>
                  <a:lnTo>
                    <a:pt x="187" y="1011"/>
                  </a:lnTo>
                  <a:cubicBezTo>
                    <a:pt x="85" y="894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25" y="85"/>
                    <a:pt x="878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62" y="1"/>
                    <a:pt x="793" y="33"/>
                    <a:pt x="724" y="85"/>
                  </a:cubicBezTo>
                  <a:lnTo>
                    <a:pt x="170" y="575"/>
                  </a:lnTo>
                  <a:cubicBezTo>
                    <a:pt x="17" y="692"/>
                    <a:pt x="1" y="910"/>
                    <a:pt x="134" y="1060"/>
                  </a:cubicBezTo>
                  <a:lnTo>
                    <a:pt x="405" y="1383"/>
                  </a:lnTo>
                  <a:cubicBezTo>
                    <a:pt x="474" y="1448"/>
                    <a:pt x="575" y="1500"/>
                    <a:pt x="660" y="1500"/>
                  </a:cubicBezTo>
                  <a:cubicBezTo>
                    <a:pt x="740" y="1500"/>
                    <a:pt x="825" y="1464"/>
                    <a:pt x="894" y="1416"/>
                  </a:cubicBezTo>
                  <a:lnTo>
                    <a:pt x="1448" y="926"/>
                  </a:lnTo>
                  <a:cubicBezTo>
                    <a:pt x="1517" y="858"/>
                    <a:pt x="1569" y="777"/>
                    <a:pt x="1569" y="692"/>
                  </a:cubicBezTo>
                  <a:cubicBezTo>
                    <a:pt x="1569" y="591"/>
                    <a:pt x="1549" y="506"/>
                    <a:pt x="1484" y="437"/>
                  </a:cubicBezTo>
                  <a:lnTo>
                    <a:pt x="1213" y="118"/>
                  </a:lnTo>
                  <a:cubicBezTo>
                    <a:pt x="1145" y="49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6130292" y="3857307"/>
              <a:ext cx="47512" cy="44631"/>
            </a:xfrm>
            <a:custGeom>
              <a:rect b="b" l="l" r="r" t="t"/>
              <a:pathLst>
                <a:path extrusionOk="0" h="1425" w="1517">
                  <a:moveTo>
                    <a:pt x="908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7" y="671"/>
                    <a:pt x="1" y="873"/>
                    <a:pt x="102" y="1006"/>
                  </a:cubicBezTo>
                  <a:lnTo>
                    <a:pt x="389" y="1310"/>
                  </a:lnTo>
                  <a:cubicBezTo>
                    <a:pt x="444" y="1385"/>
                    <a:pt x="531" y="1424"/>
                    <a:pt x="620" y="1424"/>
                  </a:cubicBezTo>
                  <a:cubicBezTo>
                    <a:pt x="692" y="1424"/>
                    <a:pt x="766" y="1399"/>
                    <a:pt x="825" y="1346"/>
                  </a:cubicBezTo>
                  <a:lnTo>
                    <a:pt x="1383" y="857"/>
                  </a:lnTo>
                  <a:cubicBezTo>
                    <a:pt x="1517" y="756"/>
                    <a:pt x="1517" y="554"/>
                    <a:pt x="1416" y="416"/>
                  </a:cubicBezTo>
                  <a:lnTo>
                    <a:pt x="1145" y="97"/>
                  </a:lnTo>
                  <a:cubicBezTo>
                    <a:pt x="1082" y="34"/>
                    <a:pt x="995" y="0"/>
                    <a:pt x="908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6129290" y="3856148"/>
              <a:ext cx="50049" cy="47011"/>
            </a:xfrm>
            <a:custGeom>
              <a:rect b="b" l="l" r="r" t="t"/>
              <a:pathLst>
                <a:path extrusionOk="0" h="1501" w="1598">
                  <a:moveTo>
                    <a:pt x="942" y="69"/>
                  </a:moveTo>
                  <a:cubicBezTo>
                    <a:pt x="1011" y="69"/>
                    <a:pt x="1092" y="101"/>
                    <a:pt x="1144" y="170"/>
                  </a:cubicBezTo>
                  <a:lnTo>
                    <a:pt x="1415" y="473"/>
                  </a:lnTo>
                  <a:cubicBezTo>
                    <a:pt x="1516" y="591"/>
                    <a:pt x="1516" y="777"/>
                    <a:pt x="1395" y="878"/>
                  </a:cubicBezTo>
                  <a:lnTo>
                    <a:pt x="825" y="1363"/>
                  </a:lnTo>
                  <a:cubicBezTo>
                    <a:pt x="772" y="1399"/>
                    <a:pt x="724" y="1432"/>
                    <a:pt x="655" y="1432"/>
                  </a:cubicBezTo>
                  <a:cubicBezTo>
                    <a:pt x="570" y="1432"/>
                    <a:pt x="485" y="1399"/>
                    <a:pt x="437" y="1330"/>
                  </a:cubicBezTo>
                  <a:lnTo>
                    <a:pt x="166" y="1011"/>
                  </a:lnTo>
                  <a:cubicBezTo>
                    <a:pt x="117" y="959"/>
                    <a:pt x="101" y="894"/>
                    <a:pt x="101" y="809"/>
                  </a:cubicBezTo>
                  <a:cubicBezTo>
                    <a:pt x="101" y="740"/>
                    <a:pt x="134" y="676"/>
                    <a:pt x="202" y="623"/>
                  </a:cubicBezTo>
                  <a:lnTo>
                    <a:pt x="756" y="134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2" y="33"/>
                    <a:pt x="708" y="85"/>
                  </a:cubicBezTo>
                  <a:lnTo>
                    <a:pt x="150" y="574"/>
                  </a:lnTo>
                  <a:cubicBezTo>
                    <a:pt x="0" y="692"/>
                    <a:pt x="0" y="910"/>
                    <a:pt x="117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09" y="1464"/>
                    <a:pt x="874" y="1415"/>
                  </a:cubicBezTo>
                  <a:lnTo>
                    <a:pt x="1431" y="926"/>
                  </a:lnTo>
                  <a:cubicBezTo>
                    <a:pt x="1581" y="793"/>
                    <a:pt x="1597" y="574"/>
                    <a:pt x="1464" y="437"/>
                  </a:cubicBezTo>
                  <a:lnTo>
                    <a:pt x="1193" y="118"/>
                  </a:lnTo>
                  <a:cubicBezTo>
                    <a:pt x="1128" y="49"/>
                    <a:pt x="1027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6167783" y="3824389"/>
              <a:ext cx="48014" cy="44568"/>
            </a:xfrm>
            <a:custGeom>
              <a:rect b="b" l="l" r="r" t="t"/>
              <a:pathLst>
                <a:path extrusionOk="0" h="1423" w="1533">
                  <a:moveTo>
                    <a:pt x="916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0" y="558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1" y="1389"/>
                    <a:pt x="538" y="1422"/>
                    <a:pt x="623" y="1422"/>
                  </a:cubicBezTo>
                  <a:cubicBezTo>
                    <a:pt x="698" y="1422"/>
                    <a:pt x="771" y="1397"/>
                    <a:pt x="825" y="1350"/>
                  </a:cubicBezTo>
                  <a:lnTo>
                    <a:pt x="1399" y="861"/>
                  </a:lnTo>
                  <a:cubicBezTo>
                    <a:pt x="1516" y="743"/>
                    <a:pt x="1533" y="541"/>
                    <a:pt x="1415" y="424"/>
                  </a:cubicBezTo>
                  <a:lnTo>
                    <a:pt x="1144" y="105"/>
                  </a:lnTo>
                  <a:cubicBezTo>
                    <a:pt x="1082" y="33"/>
                    <a:pt x="999" y="0"/>
                    <a:pt x="9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166624" y="3823480"/>
              <a:ext cx="49172" cy="46354"/>
            </a:xfrm>
            <a:custGeom>
              <a:rect b="b" l="l" r="r" t="t"/>
              <a:pathLst>
                <a:path extrusionOk="0" h="1480" w="1570">
                  <a:moveTo>
                    <a:pt x="947" y="65"/>
                  </a:moveTo>
                  <a:cubicBezTo>
                    <a:pt x="1032" y="65"/>
                    <a:pt x="1097" y="101"/>
                    <a:pt x="1165" y="150"/>
                  </a:cubicBezTo>
                  <a:lnTo>
                    <a:pt x="1436" y="469"/>
                  </a:lnTo>
                  <a:cubicBezTo>
                    <a:pt x="1485" y="522"/>
                    <a:pt x="1501" y="607"/>
                    <a:pt x="1501" y="671"/>
                  </a:cubicBezTo>
                  <a:cubicBezTo>
                    <a:pt x="1501" y="740"/>
                    <a:pt x="1469" y="809"/>
                    <a:pt x="1400" y="857"/>
                  </a:cubicBezTo>
                  <a:lnTo>
                    <a:pt x="846" y="1347"/>
                  </a:lnTo>
                  <a:cubicBezTo>
                    <a:pt x="793" y="1395"/>
                    <a:pt x="729" y="1415"/>
                    <a:pt x="660" y="1415"/>
                  </a:cubicBezTo>
                  <a:cubicBezTo>
                    <a:pt x="575" y="1415"/>
                    <a:pt x="506" y="1379"/>
                    <a:pt x="458" y="1330"/>
                  </a:cubicBezTo>
                  <a:lnTo>
                    <a:pt x="187" y="1011"/>
                  </a:lnTo>
                  <a:cubicBezTo>
                    <a:pt x="86" y="890"/>
                    <a:pt x="86" y="724"/>
                    <a:pt x="203" y="623"/>
                  </a:cubicBezTo>
                  <a:lnTo>
                    <a:pt x="761" y="134"/>
                  </a:lnTo>
                  <a:cubicBezTo>
                    <a:pt x="810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77" y="33"/>
                    <a:pt x="729" y="81"/>
                  </a:cubicBezTo>
                  <a:lnTo>
                    <a:pt x="171" y="570"/>
                  </a:lnTo>
                  <a:cubicBezTo>
                    <a:pt x="21" y="688"/>
                    <a:pt x="1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9" y="1480"/>
                    <a:pt x="660" y="1480"/>
                  </a:cubicBezTo>
                  <a:cubicBezTo>
                    <a:pt x="745" y="1480"/>
                    <a:pt x="830" y="1464"/>
                    <a:pt x="894" y="1395"/>
                  </a:cubicBezTo>
                  <a:lnTo>
                    <a:pt x="1452" y="910"/>
                  </a:lnTo>
                  <a:cubicBezTo>
                    <a:pt x="1517" y="857"/>
                    <a:pt x="1553" y="772"/>
                    <a:pt x="1570" y="671"/>
                  </a:cubicBezTo>
                  <a:cubicBezTo>
                    <a:pt x="1570" y="587"/>
                    <a:pt x="1537" y="506"/>
                    <a:pt x="1485" y="421"/>
                  </a:cubicBezTo>
                  <a:lnTo>
                    <a:pt x="1214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205776" y="3791376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1" y="1"/>
                  </a:moveTo>
                  <a:cubicBezTo>
                    <a:pt x="830" y="1"/>
                    <a:pt x="760" y="27"/>
                    <a:pt x="708" y="79"/>
                  </a:cubicBezTo>
                  <a:lnTo>
                    <a:pt x="134" y="568"/>
                  </a:lnTo>
                  <a:cubicBezTo>
                    <a:pt x="16" y="686"/>
                    <a:pt x="0" y="872"/>
                    <a:pt x="117" y="1005"/>
                  </a:cubicBezTo>
                  <a:lnTo>
                    <a:pt x="388" y="1328"/>
                  </a:lnTo>
                  <a:cubicBezTo>
                    <a:pt x="451" y="1391"/>
                    <a:pt x="533" y="1425"/>
                    <a:pt x="617" y="1425"/>
                  </a:cubicBezTo>
                  <a:cubicBezTo>
                    <a:pt x="689" y="1425"/>
                    <a:pt x="763" y="1399"/>
                    <a:pt x="825" y="1345"/>
                  </a:cubicBezTo>
                  <a:lnTo>
                    <a:pt x="1379" y="855"/>
                  </a:lnTo>
                  <a:cubicBezTo>
                    <a:pt x="1516" y="754"/>
                    <a:pt x="1532" y="552"/>
                    <a:pt x="1415" y="419"/>
                  </a:cubicBezTo>
                  <a:lnTo>
                    <a:pt x="1144" y="116"/>
                  </a:lnTo>
                  <a:cubicBezTo>
                    <a:pt x="1080" y="40"/>
                    <a:pt x="989" y="1"/>
                    <a:pt x="9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6204617" y="3790155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7" y="70"/>
                  </a:moveTo>
                  <a:cubicBezTo>
                    <a:pt x="1012" y="70"/>
                    <a:pt x="1096" y="102"/>
                    <a:pt x="1149" y="171"/>
                  </a:cubicBezTo>
                  <a:lnTo>
                    <a:pt x="1416" y="490"/>
                  </a:lnTo>
                  <a:cubicBezTo>
                    <a:pt x="1517" y="607"/>
                    <a:pt x="1517" y="777"/>
                    <a:pt x="1400" y="878"/>
                  </a:cubicBezTo>
                  <a:lnTo>
                    <a:pt x="846" y="1367"/>
                  </a:lnTo>
                  <a:cubicBezTo>
                    <a:pt x="793" y="1400"/>
                    <a:pt x="729" y="1432"/>
                    <a:pt x="660" y="1432"/>
                  </a:cubicBezTo>
                  <a:cubicBezTo>
                    <a:pt x="575" y="1432"/>
                    <a:pt x="506" y="1400"/>
                    <a:pt x="441" y="1331"/>
                  </a:cubicBezTo>
                  <a:lnTo>
                    <a:pt x="171" y="1028"/>
                  </a:lnTo>
                  <a:cubicBezTo>
                    <a:pt x="70" y="911"/>
                    <a:pt x="86" y="725"/>
                    <a:pt x="203" y="624"/>
                  </a:cubicBezTo>
                  <a:lnTo>
                    <a:pt x="761" y="134"/>
                  </a:lnTo>
                  <a:cubicBezTo>
                    <a:pt x="809" y="102"/>
                    <a:pt x="878" y="70"/>
                    <a:pt x="947" y="70"/>
                  </a:cubicBezTo>
                  <a:close/>
                  <a:moveTo>
                    <a:pt x="947" y="1"/>
                  </a:moveTo>
                  <a:cubicBezTo>
                    <a:pt x="862" y="1"/>
                    <a:pt x="777" y="33"/>
                    <a:pt x="708" y="86"/>
                  </a:cubicBezTo>
                  <a:lnTo>
                    <a:pt x="154" y="575"/>
                  </a:lnTo>
                  <a:cubicBezTo>
                    <a:pt x="21" y="708"/>
                    <a:pt x="1" y="927"/>
                    <a:pt x="122" y="1064"/>
                  </a:cubicBezTo>
                  <a:lnTo>
                    <a:pt x="389" y="1384"/>
                  </a:lnTo>
                  <a:cubicBezTo>
                    <a:pt x="458" y="1448"/>
                    <a:pt x="559" y="1501"/>
                    <a:pt x="660" y="1501"/>
                  </a:cubicBezTo>
                  <a:cubicBezTo>
                    <a:pt x="745" y="1501"/>
                    <a:pt x="830" y="1469"/>
                    <a:pt x="878" y="1416"/>
                  </a:cubicBezTo>
                  <a:lnTo>
                    <a:pt x="1436" y="927"/>
                  </a:lnTo>
                  <a:cubicBezTo>
                    <a:pt x="1586" y="810"/>
                    <a:pt x="1602" y="591"/>
                    <a:pt x="1468" y="438"/>
                  </a:cubicBezTo>
                  <a:lnTo>
                    <a:pt x="1198" y="118"/>
                  </a:lnTo>
                  <a:cubicBezTo>
                    <a:pt x="1133" y="54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243236" y="3758646"/>
              <a:ext cx="48045" cy="44568"/>
            </a:xfrm>
            <a:custGeom>
              <a:rect b="b" l="l" r="r" t="t"/>
              <a:pathLst>
                <a:path extrusionOk="0" h="1423" w="1534">
                  <a:moveTo>
                    <a:pt x="922" y="1"/>
                  </a:moveTo>
                  <a:cubicBezTo>
                    <a:pt x="848" y="1"/>
                    <a:pt x="771" y="27"/>
                    <a:pt x="708" y="81"/>
                  </a:cubicBezTo>
                  <a:lnTo>
                    <a:pt x="151" y="554"/>
                  </a:lnTo>
                  <a:cubicBezTo>
                    <a:pt x="17" y="671"/>
                    <a:pt x="1" y="874"/>
                    <a:pt x="118" y="1007"/>
                  </a:cubicBezTo>
                  <a:lnTo>
                    <a:pt x="385" y="1310"/>
                  </a:lnTo>
                  <a:cubicBezTo>
                    <a:pt x="452" y="1384"/>
                    <a:pt x="543" y="1423"/>
                    <a:pt x="634" y="1423"/>
                  </a:cubicBezTo>
                  <a:cubicBezTo>
                    <a:pt x="708" y="1423"/>
                    <a:pt x="782" y="1397"/>
                    <a:pt x="842" y="1343"/>
                  </a:cubicBezTo>
                  <a:lnTo>
                    <a:pt x="1396" y="857"/>
                  </a:lnTo>
                  <a:cubicBezTo>
                    <a:pt x="1517" y="736"/>
                    <a:pt x="1533" y="554"/>
                    <a:pt x="1416" y="417"/>
                  </a:cubicBezTo>
                  <a:lnTo>
                    <a:pt x="1145" y="97"/>
                  </a:lnTo>
                  <a:cubicBezTo>
                    <a:pt x="1091" y="35"/>
                    <a:pt x="1008" y="1"/>
                    <a:pt x="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6242108" y="3757487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7" y="66"/>
                  </a:moveTo>
                  <a:cubicBezTo>
                    <a:pt x="1027" y="66"/>
                    <a:pt x="1112" y="102"/>
                    <a:pt x="1165" y="167"/>
                  </a:cubicBezTo>
                  <a:lnTo>
                    <a:pt x="1432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399" y="874"/>
                  </a:cubicBezTo>
                  <a:lnTo>
                    <a:pt x="846" y="1347"/>
                  </a:lnTo>
                  <a:cubicBezTo>
                    <a:pt x="793" y="1400"/>
                    <a:pt x="724" y="1432"/>
                    <a:pt x="660" y="1432"/>
                  </a:cubicBezTo>
                  <a:cubicBezTo>
                    <a:pt x="591" y="1432"/>
                    <a:pt x="506" y="1380"/>
                    <a:pt x="457" y="1331"/>
                  </a:cubicBezTo>
                  <a:lnTo>
                    <a:pt x="187" y="1012"/>
                  </a:lnTo>
                  <a:cubicBezTo>
                    <a:pt x="85" y="894"/>
                    <a:pt x="85" y="725"/>
                    <a:pt x="203" y="624"/>
                  </a:cubicBezTo>
                  <a:lnTo>
                    <a:pt x="761" y="134"/>
                  </a:lnTo>
                  <a:cubicBezTo>
                    <a:pt x="809" y="86"/>
                    <a:pt x="878" y="66"/>
                    <a:pt x="947" y="66"/>
                  </a:cubicBezTo>
                  <a:close/>
                  <a:moveTo>
                    <a:pt x="947" y="1"/>
                  </a:moveTo>
                  <a:cubicBezTo>
                    <a:pt x="862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7" y="692"/>
                    <a:pt x="1" y="911"/>
                    <a:pt x="138" y="1060"/>
                  </a:cubicBezTo>
                  <a:lnTo>
                    <a:pt x="405" y="1380"/>
                  </a:lnTo>
                  <a:cubicBezTo>
                    <a:pt x="474" y="1448"/>
                    <a:pt x="558" y="1501"/>
                    <a:pt x="660" y="1501"/>
                  </a:cubicBezTo>
                  <a:cubicBezTo>
                    <a:pt x="744" y="1501"/>
                    <a:pt x="825" y="1464"/>
                    <a:pt x="894" y="1400"/>
                  </a:cubicBezTo>
                  <a:lnTo>
                    <a:pt x="1452" y="927"/>
                  </a:lnTo>
                  <a:cubicBezTo>
                    <a:pt x="1602" y="793"/>
                    <a:pt x="1602" y="571"/>
                    <a:pt x="1484" y="438"/>
                  </a:cubicBezTo>
                  <a:lnTo>
                    <a:pt x="1213" y="118"/>
                  </a:lnTo>
                  <a:cubicBezTo>
                    <a:pt x="1149" y="49"/>
                    <a:pt x="1048" y="1"/>
                    <a:pt x="94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6281228" y="3725414"/>
              <a:ext cx="48045" cy="44882"/>
            </a:xfrm>
            <a:custGeom>
              <a:rect b="b" l="l" r="r" t="t"/>
              <a:pathLst>
                <a:path extrusionOk="0" h="1433" w="1534">
                  <a:moveTo>
                    <a:pt x="902" y="1"/>
                  </a:moveTo>
                  <a:cubicBezTo>
                    <a:pt x="831" y="1"/>
                    <a:pt x="761" y="26"/>
                    <a:pt x="708" y="79"/>
                  </a:cubicBezTo>
                  <a:lnTo>
                    <a:pt x="150" y="568"/>
                  </a:lnTo>
                  <a:cubicBezTo>
                    <a:pt x="17" y="685"/>
                    <a:pt x="1" y="871"/>
                    <a:pt x="118" y="1009"/>
                  </a:cubicBezTo>
                  <a:lnTo>
                    <a:pt x="385" y="1328"/>
                  </a:lnTo>
                  <a:cubicBezTo>
                    <a:pt x="450" y="1399"/>
                    <a:pt x="532" y="1433"/>
                    <a:pt x="615" y="1433"/>
                  </a:cubicBezTo>
                  <a:cubicBezTo>
                    <a:pt x="688" y="1433"/>
                    <a:pt x="762" y="1407"/>
                    <a:pt x="826" y="1360"/>
                  </a:cubicBezTo>
                  <a:lnTo>
                    <a:pt x="1379" y="871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5"/>
                  </a:lnTo>
                  <a:cubicBezTo>
                    <a:pt x="1080" y="39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6281228" y="3724694"/>
              <a:ext cx="48045" cy="46510"/>
            </a:xfrm>
            <a:custGeom>
              <a:rect b="b" l="l" r="r" t="t"/>
              <a:pathLst>
                <a:path extrusionOk="0" h="1485" w="1534">
                  <a:moveTo>
                    <a:pt x="910" y="69"/>
                  </a:moveTo>
                  <a:cubicBezTo>
                    <a:pt x="991" y="69"/>
                    <a:pt x="1060" y="102"/>
                    <a:pt x="1113" y="154"/>
                  </a:cubicBezTo>
                  <a:lnTo>
                    <a:pt x="1396" y="474"/>
                  </a:lnTo>
                  <a:cubicBezTo>
                    <a:pt x="1432" y="526"/>
                    <a:pt x="1464" y="591"/>
                    <a:pt x="1464" y="676"/>
                  </a:cubicBezTo>
                  <a:cubicBezTo>
                    <a:pt x="1448" y="745"/>
                    <a:pt x="1416" y="809"/>
                    <a:pt x="1363" y="862"/>
                  </a:cubicBezTo>
                  <a:lnTo>
                    <a:pt x="809" y="1351"/>
                  </a:lnTo>
                  <a:cubicBezTo>
                    <a:pt x="757" y="1400"/>
                    <a:pt x="688" y="1416"/>
                    <a:pt x="623" y="1416"/>
                  </a:cubicBezTo>
                  <a:cubicBezTo>
                    <a:pt x="539" y="1416"/>
                    <a:pt x="470" y="1383"/>
                    <a:pt x="421" y="1315"/>
                  </a:cubicBezTo>
                  <a:lnTo>
                    <a:pt x="134" y="1012"/>
                  </a:lnTo>
                  <a:cubicBezTo>
                    <a:pt x="82" y="963"/>
                    <a:pt x="66" y="878"/>
                    <a:pt x="66" y="809"/>
                  </a:cubicBezTo>
                  <a:cubicBezTo>
                    <a:pt x="82" y="728"/>
                    <a:pt x="118" y="660"/>
                    <a:pt x="167" y="627"/>
                  </a:cubicBezTo>
                  <a:lnTo>
                    <a:pt x="725" y="138"/>
                  </a:lnTo>
                  <a:cubicBezTo>
                    <a:pt x="773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21"/>
                    <a:pt x="672" y="86"/>
                  </a:cubicBezTo>
                  <a:lnTo>
                    <a:pt x="118" y="575"/>
                  </a:lnTo>
                  <a:cubicBezTo>
                    <a:pt x="49" y="627"/>
                    <a:pt x="17" y="708"/>
                    <a:pt x="1" y="809"/>
                  </a:cubicBezTo>
                  <a:cubicBezTo>
                    <a:pt x="1" y="894"/>
                    <a:pt x="33" y="979"/>
                    <a:pt x="82" y="1048"/>
                  </a:cubicBezTo>
                  <a:lnTo>
                    <a:pt x="369" y="1367"/>
                  </a:lnTo>
                  <a:cubicBezTo>
                    <a:pt x="421" y="1452"/>
                    <a:pt x="522" y="1485"/>
                    <a:pt x="623" y="1485"/>
                  </a:cubicBezTo>
                  <a:cubicBezTo>
                    <a:pt x="708" y="1485"/>
                    <a:pt x="789" y="1452"/>
                    <a:pt x="842" y="1400"/>
                  </a:cubicBezTo>
                  <a:lnTo>
                    <a:pt x="1416" y="910"/>
                  </a:lnTo>
                  <a:cubicBezTo>
                    <a:pt x="1481" y="862"/>
                    <a:pt x="1517" y="777"/>
                    <a:pt x="1533" y="676"/>
                  </a:cubicBezTo>
                  <a:cubicBezTo>
                    <a:pt x="1533" y="591"/>
                    <a:pt x="1497" y="490"/>
                    <a:pt x="1448" y="425"/>
                  </a:cubicBezTo>
                  <a:lnTo>
                    <a:pt x="1161" y="122"/>
                  </a:lnTo>
                  <a:cubicBezTo>
                    <a:pt x="1092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6158794" y="3890225"/>
              <a:ext cx="48014" cy="44694"/>
            </a:xfrm>
            <a:custGeom>
              <a:rect b="b" l="l" r="r" t="t"/>
              <a:pathLst>
                <a:path extrusionOk="0" h="1427" w="1533">
                  <a:moveTo>
                    <a:pt x="914" y="1"/>
                  </a:moveTo>
                  <a:cubicBezTo>
                    <a:pt x="842" y="1"/>
                    <a:pt x="769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7" y="1003"/>
                  </a:cubicBezTo>
                  <a:lnTo>
                    <a:pt x="388" y="1322"/>
                  </a:lnTo>
                  <a:cubicBezTo>
                    <a:pt x="451" y="1393"/>
                    <a:pt x="538" y="1426"/>
                    <a:pt x="623" y="1426"/>
                  </a:cubicBezTo>
                  <a:cubicBezTo>
                    <a:pt x="698" y="1426"/>
                    <a:pt x="770" y="1401"/>
                    <a:pt x="825" y="1354"/>
                  </a:cubicBezTo>
                  <a:lnTo>
                    <a:pt x="1399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9"/>
                  </a:lnTo>
                  <a:cubicBezTo>
                    <a:pt x="1081" y="35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6157761" y="3889317"/>
              <a:ext cx="50049" cy="46510"/>
            </a:xfrm>
            <a:custGeom>
              <a:rect b="b" l="l" r="r" t="t"/>
              <a:pathLst>
                <a:path extrusionOk="0" h="1485" w="1598">
                  <a:moveTo>
                    <a:pt x="943" y="69"/>
                  </a:moveTo>
                  <a:cubicBezTo>
                    <a:pt x="1028" y="69"/>
                    <a:pt x="1093" y="102"/>
                    <a:pt x="1161" y="154"/>
                  </a:cubicBezTo>
                  <a:lnTo>
                    <a:pt x="1432" y="474"/>
                  </a:lnTo>
                  <a:cubicBezTo>
                    <a:pt x="1533" y="591"/>
                    <a:pt x="1517" y="761"/>
                    <a:pt x="1396" y="862"/>
                  </a:cubicBezTo>
                  <a:lnTo>
                    <a:pt x="842" y="1351"/>
                  </a:lnTo>
                  <a:cubicBezTo>
                    <a:pt x="789" y="1399"/>
                    <a:pt x="725" y="1416"/>
                    <a:pt x="656" y="1416"/>
                  </a:cubicBezTo>
                  <a:cubicBezTo>
                    <a:pt x="571" y="1416"/>
                    <a:pt x="506" y="1383"/>
                    <a:pt x="454" y="1335"/>
                  </a:cubicBezTo>
                  <a:lnTo>
                    <a:pt x="167" y="1011"/>
                  </a:lnTo>
                  <a:cubicBezTo>
                    <a:pt x="82" y="894"/>
                    <a:pt x="82" y="728"/>
                    <a:pt x="203" y="627"/>
                  </a:cubicBezTo>
                  <a:lnTo>
                    <a:pt x="757" y="138"/>
                  </a:lnTo>
                  <a:cubicBezTo>
                    <a:pt x="810" y="86"/>
                    <a:pt x="874" y="69"/>
                    <a:pt x="943" y="69"/>
                  </a:cubicBezTo>
                  <a:close/>
                  <a:moveTo>
                    <a:pt x="943" y="1"/>
                  </a:moveTo>
                  <a:cubicBezTo>
                    <a:pt x="858" y="1"/>
                    <a:pt x="773" y="21"/>
                    <a:pt x="725" y="86"/>
                  </a:cubicBezTo>
                  <a:lnTo>
                    <a:pt x="150" y="575"/>
                  </a:lnTo>
                  <a:cubicBezTo>
                    <a:pt x="17" y="692"/>
                    <a:pt x="1" y="910"/>
                    <a:pt x="118" y="1064"/>
                  </a:cubicBezTo>
                  <a:lnTo>
                    <a:pt x="405" y="1367"/>
                  </a:lnTo>
                  <a:cubicBezTo>
                    <a:pt x="470" y="1452"/>
                    <a:pt x="555" y="1484"/>
                    <a:pt x="656" y="1484"/>
                  </a:cubicBezTo>
                  <a:cubicBezTo>
                    <a:pt x="741" y="1484"/>
                    <a:pt x="826" y="1452"/>
                    <a:pt x="890" y="1399"/>
                  </a:cubicBezTo>
                  <a:lnTo>
                    <a:pt x="1448" y="910"/>
                  </a:lnTo>
                  <a:cubicBezTo>
                    <a:pt x="1582" y="793"/>
                    <a:pt x="1598" y="575"/>
                    <a:pt x="1481" y="425"/>
                  </a:cubicBezTo>
                  <a:lnTo>
                    <a:pt x="1214" y="122"/>
                  </a:lnTo>
                  <a:cubicBezTo>
                    <a:pt x="1145" y="37"/>
                    <a:pt x="1044" y="1"/>
                    <a:pt x="94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6196787" y="3857338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6" y="670"/>
                    <a:pt x="0" y="872"/>
                    <a:pt x="117" y="1005"/>
                  </a:cubicBezTo>
                  <a:lnTo>
                    <a:pt x="388" y="1325"/>
                  </a:lnTo>
                  <a:cubicBezTo>
                    <a:pt x="451" y="1390"/>
                    <a:pt x="534" y="1425"/>
                    <a:pt x="618" y="1425"/>
                  </a:cubicBezTo>
                  <a:cubicBezTo>
                    <a:pt x="690" y="1425"/>
                    <a:pt x="763" y="1399"/>
                    <a:pt x="825" y="1345"/>
                  </a:cubicBezTo>
                  <a:lnTo>
                    <a:pt x="1383" y="856"/>
                  </a:lnTo>
                  <a:cubicBezTo>
                    <a:pt x="1516" y="755"/>
                    <a:pt x="1532" y="553"/>
                    <a:pt x="1415" y="415"/>
                  </a:cubicBezTo>
                  <a:lnTo>
                    <a:pt x="1144" y="112"/>
                  </a:lnTo>
                  <a:cubicBezTo>
                    <a:pt x="1080" y="39"/>
                    <a:pt x="990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6196787" y="3856148"/>
              <a:ext cx="49016" cy="47011"/>
            </a:xfrm>
            <a:custGeom>
              <a:rect b="b" l="l" r="r" t="t"/>
              <a:pathLst>
                <a:path extrusionOk="0" h="1501" w="1565">
                  <a:moveTo>
                    <a:pt x="910" y="69"/>
                  </a:moveTo>
                  <a:cubicBezTo>
                    <a:pt x="979" y="69"/>
                    <a:pt x="1059" y="101"/>
                    <a:pt x="1112" y="170"/>
                  </a:cubicBezTo>
                  <a:lnTo>
                    <a:pt x="1383" y="490"/>
                  </a:lnTo>
                  <a:cubicBezTo>
                    <a:pt x="1484" y="591"/>
                    <a:pt x="1484" y="777"/>
                    <a:pt x="1363" y="878"/>
                  </a:cubicBezTo>
                  <a:lnTo>
                    <a:pt x="809" y="1363"/>
                  </a:lnTo>
                  <a:cubicBezTo>
                    <a:pt x="756" y="1399"/>
                    <a:pt x="691" y="1432"/>
                    <a:pt x="623" y="1432"/>
                  </a:cubicBezTo>
                  <a:cubicBezTo>
                    <a:pt x="538" y="1432"/>
                    <a:pt x="453" y="1399"/>
                    <a:pt x="404" y="1330"/>
                  </a:cubicBezTo>
                  <a:lnTo>
                    <a:pt x="134" y="1027"/>
                  </a:lnTo>
                  <a:cubicBezTo>
                    <a:pt x="85" y="959"/>
                    <a:pt x="69" y="894"/>
                    <a:pt x="69" y="825"/>
                  </a:cubicBezTo>
                  <a:cubicBezTo>
                    <a:pt x="69" y="740"/>
                    <a:pt x="101" y="676"/>
                    <a:pt x="170" y="623"/>
                  </a:cubicBezTo>
                  <a:lnTo>
                    <a:pt x="724" y="134"/>
                  </a:lnTo>
                  <a:cubicBezTo>
                    <a:pt x="776" y="101"/>
                    <a:pt x="841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5" y="0"/>
                    <a:pt x="740" y="33"/>
                    <a:pt x="675" y="85"/>
                  </a:cubicBezTo>
                  <a:lnTo>
                    <a:pt x="117" y="574"/>
                  </a:lnTo>
                  <a:cubicBezTo>
                    <a:pt x="49" y="639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2" y="1383"/>
                  </a:lnTo>
                  <a:cubicBezTo>
                    <a:pt x="421" y="1448"/>
                    <a:pt x="522" y="1500"/>
                    <a:pt x="623" y="1500"/>
                  </a:cubicBezTo>
                  <a:cubicBezTo>
                    <a:pt x="708" y="1500"/>
                    <a:pt x="776" y="1464"/>
                    <a:pt x="841" y="1415"/>
                  </a:cubicBezTo>
                  <a:lnTo>
                    <a:pt x="1399" y="926"/>
                  </a:lnTo>
                  <a:cubicBezTo>
                    <a:pt x="1549" y="793"/>
                    <a:pt x="1565" y="591"/>
                    <a:pt x="1431" y="437"/>
                  </a:cubicBezTo>
                  <a:lnTo>
                    <a:pt x="1160" y="118"/>
                  </a:lnTo>
                  <a:cubicBezTo>
                    <a:pt x="1096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6234247" y="3824545"/>
              <a:ext cx="48045" cy="44600"/>
            </a:xfrm>
            <a:custGeom>
              <a:rect b="b" l="l" r="r" t="t"/>
              <a:pathLst>
                <a:path extrusionOk="0" h="1424" w="1534">
                  <a:moveTo>
                    <a:pt x="907" y="1"/>
                  </a:moveTo>
                  <a:cubicBezTo>
                    <a:pt x="837" y="1"/>
                    <a:pt x="768" y="22"/>
                    <a:pt x="708" y="67"/>
                  </a:cubicBezTo>
                  <a:lnTo>
                    <a:pt x="150" y="553"/>
                  </a:lnTo>
                  <a:cubicBezTo>
                    <a:pt x="17" y="674"/>
                    <a:pt x="1" y="876"/>
                    <a:pt x="118" y="993"/>
                  </a:cubicBezTo>
                  <a:lnTo>
                    <a:pt x="389" y="1313"/>
                  </a:lnTo>
                  <a:cubicBezTo>
                    <a:pt x="453" y="1386"/>
                    <a:pt x="543" y="1424"/>
                    <a:pt x="630" y="1424"/>
                  </a:cubicBezTo>
                  <a:cubicBezTo>
                    <a:pt x="702" y="1424"/>
                    <a:pt x="773" y="1398"/>
                    <a:pt x="826" y="1345"/>
                  </a:cubicBezTo>
                  <a:lnTo>
                    <a:pt x="1400" y="856"/>
                  </a:lnTo>
                  <a:cubicBezTo>
                    <a:pt x="1517" y="738"/>
                    <a:pt x="1533" y="553"/>
                    <a:pt x="1416" y="419"/>
                  </a:cubicBezTo>
                  <a:lnTo>
                    <a:pt x="1145" y="100"/>
                  </a:lnTo>
                  <a:cubicBezTo>
                    <a:pt x="1080" y="35"/>
                    <a:pt x="994" y="1"/>
                    <a:pt x="9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1"/>
            <p:cNvSpPr/>
            <p:nvPr/>
          </p:nvSpPr>
          <p:spPr>
            <a:xfrm>
              <a:off x="6233119" y="3823480"/>
              <a:ext cx="50175" cy="46354"/>
            </a:xfrm>
            <a:custGeom>
              <a:rect b="b" l="l" r="r" t="t"/>
              <a:pathLst>
                <a:path extrusionOk="0" h="1480" w="1602">
                  <a:moveTo>
                    <a:pt x="947" y="65"/>
                  </a:moveTo>
                  <a:cubicBezTo>
                    <a:pt x="1031" y="65"/>
                    <a:pt x="1112" y="101"/>
                    <a:pt x="1165" y="166"/>
                  </a:cubicBezTo>
                  <a:lnTo>
                    <a:pt x="1436" y="469"/>
                  </a:lnTo>
                  <a:cubicBezTo>
                    <a:pt x="1537" y="587"/>
                    <a:pt x="1517" y="772"/>
                    <a:pt x="1399" y="874"/>
                  </a:cubicBezTo>
                  <a:lnTo>
                    <a:pt x="845" y="1347"/>
                  </a:lnTo>
                  <a:cubicBezTo>
                    <a:pt x="793" y="1395"/>
                    <a:pt x="728" y="1415"/>
                    <a:pt x="659" y="1415"/>
                  </a:cubicBezTo>
                  <a:cubicBezTo>
                    <a:pt x="591" y="1415"/>
                    <a:pt x="506" y="1379"/>
                    <a:pt x="457" y="1330"/>
                  </a:cubicBezTo>
                  <a:lnTo>
                    <a:pt x="186" y="1011"/>
                  </a:lnTo>
                  <a:cubicBezTo>
                    <a:pt x="85" y="890"/>
                    <a:pt x="85" y="724"/>
                    <a:pt x="203" y="623"/>
                  </a:cubicBezTo>
                  <a:lnTo>
                    <a:pt x="761" y="134"/>
                  </a:lnTo>
                  <a:cubicBezTo>
                    <a:pt x="809" y="81"/>
                    <a:pt x="878" y="65"/>
                    <a:pt x="947" y="65"/>
                  </a:cubicBezTo>
                  <a:close/>
                  <a:moveTo>
                    <a:pt x="947" y="0"/>
                  </a:moveTo>
                  <a:cubicBezTo>
                    <a:pt x="862" y="0"/>
                    <a:pt x="793" y="33"/>
                    <a:pt x="728" y="81"/>
                  </a:cubicBezTo>
                  <a:lnTo>
                    <a:pt x="170" y="570"/>
                  </a:lnTo>
                  <a:cubicBezTo>
                    <a:pt x="21" y="688"/>
                    <a:pt x="0" y="910"/>
                    <a:pt x="138" y="1060"/>
                  </a:cubicBezTo>
                  <a:lnTo>
                    <a:pt x="405" y="1363"/>
                  </a:lnTo>
                  <a:cubicBezTo>
                    <a:pt x="474" y="1448"/>
                    <a:pt x="558" y="1480"/>
                    <a:pt x="659" y="1480"/>
                  </a:cubicBezTo>
                  <a:cubicBezTo>
                    <a:pt x="744" y="1480"/>
                    <a:pt x="829" y="1464"/>
                    <a:pt x="894" y="1395"/>
                  </a:cubicBezTo>
                  <a:lnTo>
                    <a:pt x="1452" y="926"/>
                  </a:lnTo>
                  <a:cubicBezTo>
                    <a:pt x="1585" y="789"/>
                    <a:pt x="1602" y="570"/>
                    <a:pt x="1484" y="437"/>
                  </a:cubicBezTo>
                  <a:lnTo>
                    <a:pt x="1213" y="118"/>
                  </a:lnTo>
                  <a:cubicBezTo>
                    <a:pt x="1149" y="33"/>
                    <a:pt x="1048" y="0"/>
                    <a:pt x="94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1"/>
            <p:cNvSpPr/>
            <p:nvPr/>
          </p:nvSpPr>
          <p:spPr>
            <a:xfrm>
              <a:off x="6272239" y="3791376"/>
              <a:ext cx="48045" cy="44725"/>
            </a:xfrm>
            <a:custGeom>
              <a:rect b="b" l="l" r="r" t="t"/>
              <a:pathLst>
                <a:path extrusionOk="0" h="1428" w="1534">
                  <a:moveTo>
                    <a:pt x="902" y="1"/>
                  </a:moveTo>
                  <a:cubicBezTo>
                    <a:pt x="831" y="1"/>
                    <a:pt x="761" y="27"/>
                    <a:pt x="708" y="79"/>
                  </a:cubicBezTo>
                  <a:lnTo>
                    <a:pt x="134" y="568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8"/>
                  </a:lnTo>
                  <a:cubicBezTo>
                    <a:pt x="454" y="1394"/>
                    <a:pt x="540" y="1428"/>
                    <a:pt x="627" y="1428"/>
                  </a:cubicBezTo>
                  <a:cubicBezTo>
                    <a:pt x="696" y="1428"/>
                    <a:pt x="766" y="1406"/>
                    <a:pt x="826" y="1361"/>
                  </a:cubicBezTo>
                  <a:lnTo>
                    <a:pt x="1379" y="872"/>
                  </a:lnTo>
                  <a:cubicBezTo>
                    <a:pt x="1517" y="754"/>
                    <a:pt x="1533" y="552"/>
                    <a:pt x="1416" y="435"/>
                  </a:cubicBezTo>
                  <a:lnTo>
                    <a:pt x="1145" y="116"/>
                  </a:lnTo>
                  <a:cubicBezTo>
                    <a:pt x="1080" y="40"/>
                    <a:pt x="990" y="1"/>
                    <a:pt x="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6272239" y="3790687"/>
              <a:ext cx="48045" cy="46479"/>
            </a:xfrm>
            <a:custGeom>
              <a:rect b="b" l="l" r="r" t="t"/>
              <a:pathLst>
                <a:path extrusionOk="0" h="1484" w="1534">
                  <a:moveTo>
                    <a:pt x="910" y="69"/>
                  </a:moveTo>
                  <a:cubicBezTo>
                    <a:pt x="995" y="69"/>
                    <a:pt x="1060" y="101"/>
                    <a:pt x="1113" y="154"/>
                  </a:cubicBezTo>
                  <a:lnTo>
                    <a:pt x="1400" y="473"/>
                  </a:lnTo>
                  <a:cubicBezTo>
                    <a:pt x="1432" y="522"/>
                    <a:pt x="1464" y="590"/>
                    <a:pt x="1464" y="675"/>
                  </a:cubicBezTo>
                  <a:cubicBezTo>
                    <a:pt x="1448" y="744"/>
                    <a:pt x="1416" y="809"/>
                    <a:pt x="1363" y="861"/>
                  </a:cubicBezTo>
                  <a:lnTo>
                    <a:pt x="809" y="1350"/>
                  </a:lnTo>
                  <a:cubicBezTo>
                    <a:pt x="757" y="1399"/>
                    <a:pt x="692" y="1415"/>
                    <a:pt x="623" y="1415"/>
                  </a:cubicBezTo>
                  <a:cubicBezTo>
                    <a:pt x="538" y="1415"/>
                    <a:pt x="470" y="1383"/>
                    <a:pt x="405" y="1314"/>
                  </a:cubicBezTo>
                  <a:lnTo>
                    <a:pt x="134" y="1011"/>
                  </a:lnTo>
                  <a:cubicBezTo>
                    <a:pt x="86" y="946"/>
                    <a:pt x="65" y="877"/>
                    <a:pt x="65" y="809"/>
                  </a:cubicBezTo>
                  <a:cubicBezTo>
                    <a:pt x="65" y="724"/>
                    <a:pt x="102" y="659"/>
                    <a:pt x="167" y="623"/>
                  </a:cubicBezTo>
                  <a:lnTo>
                    <a:pt x="724" y="138"/>
                  </a:lnTo>
                  <a:cubicBezTo>
                    <a:pt x="773" y="85"/>
                    <a:pt x="842" y="69"/>
                    <a:pt x="910" y="69"/>
                  </a:cubicBezTo>
                  <a:close/>
                  <a:moveTo>
                    <a:pt x="910" y="0"/>
                  </a:moveTo>
                  <a:cubicBezTo>
                    <a:pt x="826" y="0"/>
                    <a:pt x="741" y="16"/>
                    <a:pt x="672" y="85"/>
                  </a:cubicBezTo>
                  <a:lnTo>
                    <a:pt x="118" y="558"/>
                  </a:lnTo>
                  <a:cubicBezTo>
                    <a:pt x="49" y="623"/>
                    <a:pt x="17" y="708"/>
                    <a:pt x="1" y="809"/>
                  </a:cubicBezTo>
                  <a:cubicBezTo>
                    <a:pt x="1" y="894"/>
                    <a:pt x="33" y="979"/>
                    <a:pt x="86" y="1047"/>
                  </a:cubicBezTo>
                  <a:lnTo>
                    <a:pt x="353" y="1367"/>
                  </a:lnTo>
                  <a:cubicBezTo>
                    <a:pt x="421" y="1452"/>
                    <a:pt x="522" y="1484"/>
                    <a:pt x="623" y="1484"/>
                  </a:cubicBezTo>
                  <a:cubicBezTo>
                    <a:pt x="708" y="1484"/>
                    <a:pt x="793" y="1452"/>
                    <a:pt x="842" y="1399"/>
                  </a:cubicBezTo>
                  <a:lnTo>
                    <a:pt x="1416" y="910"/>
                  </a:lnTo>
                  <a:cubicBezTo>
                    <a:pt x="1480" y="861"/>
                    <a:pt x="1517" y="776"/>
                    <a:pt x="1533" y="675"/>
                  </a:cubicBezTo>
                  <a:cubicBezTo>
                    <a:pt x="1533" y="590"/>
                    <a:pt x="1501" y="489"/>
                    <a:pt x="1448" y="421"/>
                  </a:cubicBezTo>
                  <a:lnTo>
                    <a:pt x="1161" y="117"/>
                  </a:lnTo>
                  <a:cubicBezTo>
                    <a:pt x="1096" y="37"/>
                    <a:pt x="1012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6310231" y="3758646"/>
              <a:ext cx="47512" cy="44568"/>
            </a:xfrm>
            <a:custGeom>
              <a:rect b="b" l="l" r="r" t="t"/>
              <a:pathLst>
                <a:path extrusionOk="0" h="1423" w="1517">
                  <a:moveTo>
                    <a:pt x="906" y="1"/>
                  </a:moveTo>
                  <a:cubicBezTo>
                    <a:pt x="831" y="1"/>
                    <a:pt x="754" y="27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4"/>
                    <a:pt x="102" y="1007"/>
                  </a:cubicBezTo>
                  <a:lnTo>
                    <a:pt x="389" y="1310"/>
                  </a:lnTo>
                  <a:cubicBezTo>
                    <a:pt x="445" y="1384"/>
                    <a:pt x="531" y="1423"/>
                    <a:pt x="620" y="1423"/>
                  </a:cubicBezTo>
                  <a:cubicBezTo>
                    <a:pt x="692" y="1423"/>
                    <a:pt x="766" y="1397"/>
                    <a:pt x="825" y="1343"/>
                  </a:cubicBezTo>
                  <a:lnTo>
                    <a:pt x="1379" y="857"/>
                  </a:lnTo>
                  <a:cubicBezTo>
                    <a:pt x="1517" y="756"/>
                    <a:pt x="1517" y="554"/>
                    <a:pt x="1416" y="417"/>
                  </a:cubicBezTo>
                  <a:lnTo>
                    <a:pt x="1129" y="97"/>
                  </a:lnTo>
                  <a:cubicBezTo>
                    <a:pt x="1075" y="35"/>
                    <a:pt x="992" y="1"/>
                    <a:pt x="906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1"/>
            <p:cNvSpPr/>
            <p:nvPr/>
          </p:nvSpPr>
          <p:spPr>
            <a:xfrm>
              <a:off x="6308603" y="3757487"/>
              <a:ext cx="49141" cy="47011"/>
            </a:xfrm>
            <a:custGeom>
              <a:rect b="b" l="l" r="r" t="t"/>
              <a:pathLst>
                <a:path extrusionOk="0" h="1501" w="1569">
                  <a:moveTo>
                    <a:pt x="946" y="66"/>
                  </a:moveTo>
                  <a:cubicBezTo>
                    <a:pt x="1027" y="66"/>
                    <a:pt x="1112" y="102"/>
                    <a:pt x="1164" y="167"/>
                  </a:cubicBezTo>
                  <a:lnTo>
                    <a:pt x="1431" y="470"/>
                  </a:lnTo>
                  <a:cubicBezTo>
                    <a:pt x="1484" y="539"/>
                    <a:pt x="1500" y="607"/>
                    <a:pt x="1500" y="672"/>
                  </a:cubicBezTo>
                  <a:cubicBezTo>
                    <a:pt x="1500" y="757"/>
                    <a:pt x="1468" y="826"/>
                    <a:pt x="1415" y="874"/>
                  </a:cubicBezTo>
                  <a:lnTo>
                    <a:pt x="845" y="1363"/>
                  </a:lnTo>
                  <a:cubicBezTo>
                    <a:pt x="793" y="1400"/>
                    <a:pt x="724" y="1432"/>
                    <a:pt x="659" y="1432"/>
                  </a:cubicBezTo>
                  <a:cubicBezTo>
                    <a:pt x="590" y="1432"/>
                    <a:pt x="505" y="1400"/>
                    <a:pt x="457" y="1331"/>
                  </a:cubicBezTo>
                  <a:lnTo>
                    <a:pt x="186" y="1012"/>
                  </a:lnTo>
                  <a:cubicBezTo>
                    <a:pt x="85" y="911"/>
                    <a:pt x="101" y="725"/>
                    <a:pt x="202" y="624"/>
                  </a:cubicBezTo>
                  <a:lnTo>
                    <a:pt x="776" y="134"/>
                  </a:lnTo>
                  <a:cubicBezTo>
                    <a:pt x="825" y="102"/>
                    <a:pt x="877" y="66"/>
                    <a:pt x="946" y="66"/>
                  </a:cubicBezTo>
                  <a:close/>
                  <a:moveTo>
                    <a:pt x="946" y="1"/>
                  </a:moveTo>
                  <a:cubicBezTo>
                    <a:pt x="861" y="1"/>
                    <a:pt x="793" y="33"/>
                    <a:pt x="724" y="86"/>
                  </a:cubicBezTo>
                  <a:lnTo>
                    <a:pt x="170" y="571"/>
                  </a:lnTo>
                  <a:cubicBezTo>
                    <a:pt x="16" y="708"/>
                    <a:pt x="0" y="927"/>
                    <a:pt x="138" y="1060"/>
                  </a:cubicBezTo>
                  <a:lnTo>
                    <a:pt x="404" y="1380"/>
                  </a:lnTo>
                  <a:cubicBezTo>
                    <a:pt x="473" y="1448"/>
                    <a:pt x="574" y="1501"/>
                    <a:pt x="659" y="1501"/>
                  </a:cubicBezTo>
                  <a:cubicBezTo>
                    <a:pt x="744" y="1501"/>
                    <a:pt x="825" y="1464"/>
                    <a:pt x="894" y="1416"/>
                  </a:cubicBezTo>
                  <a:lnTo>
                    <a:pt x="1452" y="927"/>
                  </a:lnTo>
                  <a:cubicBezTo>
                    <a:pt x="1516" y="858"/>
                    <a:pt x="1569" y="773"/>
                    <a:pt x="1569" y="692"/>
                  </a:cubicBezTo>
                  <a:cubicBezTo>
                    <a:pt x="1569" y="591"/>
                    <a:pt x="1553" y="506"/>
                    <a:pt x="1484" y="438"/>
                  </a:cubicBezTo>
                  <a:lnTo>
                    <a:pt x="1213" y="118"/>
                  </a:lnTo>
                  <a:cubicBezTo>
                    <a:pt x="1148" y="49"/>
                    <a:pt x="1047" y="1"/>
                    <a:pt x="94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1"/>
            <p:cNvSpPr/>
            <p:nvPr/>
          </p:nvSpPr>
          <p:spPr>
            <a:xfrm>
              <a:off x="6187797" y="3923332"/>
              <a:ext cx="48014" cy="44506"/>
            </a:xfrm>
            <a:custGeom>
              <a:rect b="b" l="l" r="r" t="t"/>
              <a:pathLst>
                <a:path extrusionOk="0" h="1421" w="1533">
                  <a:moveTo>
                    <a:pt x="900" y="0"/>
                  </a:moveTo>
                  <a:cubicBezTo>
                    <a:pt x="826" y="0"/>
                    <a:pt x="752" y="26"/>
                    <a:pt x="691" y="79"/>
                  </a:cubicBezTo>
                  <a:lnTo>
                    <a:pt x="134" y="568"/>
                  </a:lnTo>
                  <a:cubicBezTo>
                    <a:pt x="16" y="669"/>
                    <a:pt x="0" y="871"/>
                    <a:pt x="117" y="1005"/>
                  </a:cubicBezTo>
                  <a:lnTo>
                    <a:pt x="388" y="1308"/>
                  </a:lnTo>
                  <a:cubicBezTo>
                    <a:pt x="444" y="1382"/>
                    <a:pt x="530" y="1421"/>
                    <a:pt x="619" y="1421"/>
                  </a:cubicBezTo>
                  <a:cubicBezTo>
                    <a:pt x="691" y="1421"/>
                    <a:pt x="765" y="1395"/>
                    <a:pt x="825" y="1340"/>
                  </a:cubicBezTo>
                  <a:lnTo>
                    <a:pt x="1383" y="855"/>
                  </a:lnTo>
                  <a:cubicBezTo>
                    <a:pt x="1516" y="754"/>
                    <a:pt x="1532" y="552"/>
                    <a:pt x="1415" y="415"/>
                  </a:cubicBezTo>
                  <a:lnTo>
                    <a:pt x="1144" y="111"/>
                  </a:lnTo>
                  <a:cubicBezTo>
                    <a:pt x="1080" y="38"/>
                    <a:pt x="990" y="0"/>
                    <a:pt x="900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1"/>
            <p:cNvSpPr/>
            <p:nvPr/>
          </p:nvSpPr>
          <p:spPr>
            <a:xfrm>
              <a:off x="6187797" y="3922110"/>
              <a:ext cx="49141" cy="47011"/>
            </a:xfrm>
            <a:custGeom>
              <a:rect b="b" l="l" r="r" t="t"/>
              <a:pathLst>
                <a:path extrusionOk="0" h="1501" w="1569">
                  <a:moveTo>
                    <a:pt x="910" y="65"/>
                  </a:moveTo>
                  <a:cubicBezTo>
                    <a:pt x="978" y="65"/>
                    <a:pt x="1063" y="102"/>
                    <a:pt x="1112" y="167"/>
                  </a:cubicBezTo>
                  <a:lnTo>
                    <a:pt x="1383" y="490"/>
                  </a:lnTo>
                  <a:cubicBezTo>
                    <a:pt x="1484" y="591"/>
                    <a:pt x="1484" y="773"/>
                    <a:pt x="1367" y="874"/>
                  </a:cubicBezTo>
                  <a:lnTo>
                    <a:pt x="809" y="1363"/>
                  </a:lnTo>
                  <a:cubicBezTo>
                    <a:pt x="760" y="1400"/>
                    <a:pt x="691" y="1432"/>
                    <a:pt x="623" y="1432"/>
                  </a:cubicBezTo>
                  <a:cubicBezTo>
                    <a:pt x="538" y="1432"/>
                    <a:pt x="457" y="1400"/>
                    <a:pt x="404" y="1331"/>
                  </a:cubicBezTo>
                  <a:lnTo>
                    <a:pt x="134" y="1011"/>
                  </a:lnTo>
                  <a:cubicBezTo>
                    <a:pt x="85" y="959"/>
                    <a:pt x="69" y="894"/>
                    <a:pt x="69" y="826"/>
                  </a:cubicBezTo>
                  <a:cubicBezTo>
                    <a:pt x="69" y="741"/>
                    <a:pt x="101" y="672"/>
                    <a:pt x="170" y="623"/>
                  </a:cubicBezTo>
                  <a:lnTo>
                    <a:pt x="724" y="134"/>
                  </a:lnTo>
                  <a:cubicBezTo>
                    <a:pt x="776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5" y="86"/>
                  </a:cubicBezTo>
                  <a:lnTo>
                    <a:pt x="117" y="571"/>
                  </a:lnTo>
                  <a:cubicBezTo>
                    <a:pt x="53" y="640"/>
                    <a:pt x="0" y="724"/>
                    <a:pt x="0" y="809"/>
                  </a:cubicBezTo>
                  <a:cubicBezTo>
                    <a:pt x="0" y="910"/>
                    <a:pt x="16" y="995"/>
                    <a:pt x="85" y="1060"/>
                  </a:cubicBezTo>
                  <a:lnTo>
                    <a:pt x="356" y="1379"/>
                  </a:lnTo>
                  <a:cubicBezTo>
                    <a:pt x="421" y="1448"/>
                    <a:pt x="522" y="1501"/>
                    <a:pt x="623" y="1501"/>
                  </a:cubicBezTo>
                  <a:cubicBezTo>
                    <a:pt x="708" y="1501"/>
                    <a:pt x="776" y="1464"/>
                    <a:pt x="841" y="1416"/>
                  </a:cubicBezTo>
                  <a:lnTo>
                    <a:pt x="1399" y="927"/>
                  </a:lnTo>
                  <a:cubicBezTo>
                    <a:pt x="1549" y="793"/>
                    <a:pt x="1569" y="571"/>
                    <a:pt x="1431" y="437"/>
                  </a:cubicBezTo>
                  <a:lnTo>
                    <a:pt x="1164" y="118"/>
                  </a:lnTo>
                  <a:cubicBezTo>
                    <a:pt x="1096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1"/>
            <p:cNvSpPr/>
            <p:nvPr/>
          </p:nvSpPr>
          <p:spPr>
            <a:xfrm>
              <a:off x="6225257" y="3890445"/>
              <a:ext cx="48045" cy="44662"/>
            </a:xfrm>
            <a:custGeom>
              <a:rect b="b" l="l" r="r" t="t"/>
              <a:pathLst>
                <a:path extrusionOk="0" h="1426" w="1534">
                  <a:moveTo>
                    <a:pt x="903" y="1"/>
                  </a:moveTo>
                  <a:cubicBezTo>
                    <a:pt x="835" y="1"/>
                    <a:pt x="766" y="22"/>
                    <a:pt x="708" y="66"/>
                  </a:cubicBezTo>
                  <a:lnTo>
                    <a:pt x="150" y="555"/>
                  </a:lnTo>
                  <a:cubicBezTo>
                    <a:pt x="17" y="672"/>
                    <a:pt x="1" y="874"/>
                    <a:pt x="118" y="996"/>
                  </a:cubicBezTo>
                  <a:lnTo>
                    <a:pt x="389" y="1315"/>
                  </a:lnTo>
                  <a:cubicBezTo>
                    <a:pt x="453" y="1388"/>
                    <a:pt x="543" y="1426"/>
                    <a:pt x="630" y="1426"/>
                  </a:cubicBezTo>
                  <a:cubicBezTo>
                    <a:pt x="702" y="1426"/>
                    <a:pt x="773" y="1400"/>
                    <a:pt x="826" y="1347"/>
                  </a:cubicBezTo>
                  <a:lnTo>
                    <a:pt x="1400" y="858"/>
                  </a:lnTo>
                  <a:cubicBezTo>
                    <a:pt x="1517" y="741"/>
                    <a:pt x="1533" y="555"/>
                    <a:pt x="1416" y="421"/>
                  </a:cubicBezTo>
                  <a:lnTo>
                    <a:pt x="1145" y="102"/>
                  </a:lnTo>
                  <a:cubicBezTo>
                    <a:pt x="1079" y="36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1"/>
            <p:cNvSpPr/>
            <p:nvPr/>
          </p:nvSpPr>
          <p:spPr>
            <a:xfrm>
              <a:off x="6225257" y="3889317"/>
              <a:ext cx="48045" cy="46510"/>
            </a:xfrm>
            <a:custGeom>
              <a:rect b="b" l="l" r="r" t="t"/>
              <a:pathLst>
                <a:path extrusionOk="0" h="1485" w="1534">
                  <a:moveTo>
                    <a:pt x="910" y="69"/>
                  </a:moveTo>
                  <a:cubicBezTo>
                    <a:pt x="995" y="69"/>
                    <a:pt x="1080" y="102"/>
                    <a:pt x="1129" y="170"/>
                  </a:cubicBezTo>
                  <a:lnTo>
                    <a:pt x="1400" y="474"/>
                  </a:lnTo>
                  <a:cubicBezTo>
                    <a:pt x="1448" y="542"/>
                    <a:pt x="1464" y="607"/>
                    <a:pt x="1464" y="676"/>
                  </a:cubicBezTo>
                  <a:cubicBezTo>
                    <a:pt x="1464" y="761"/>
                    <a:pt x="1432" y="829"/>
                    <a:pt x="1363" y="862"/>
                  </a:cubicBezTo>
                  <a:lnTo>
                    <a:pt x="809" y="1351"/>
                  </a:lnTo>
                  <a:cubicBezTo>
                    <a:pt x="757" y="1399"/>
                    <a:pt x="692" y="1416"/>
                    <a:pt x="623" y="1416"/>
                  </a:cubicBezTo>
                  <a:cubicBezTo>
                    <a:pt x="555" y="1416"/>
                    <a:pt x="474" y="1383"/>
                    <a:pt x="421" y="1335"/>
                  </a:cubicBezTo>
                  <a:lnTo>
                    <a:pt x="150" y="1011"/>
                  </a:lnTo>
                  <a:cubicBezTo>
                    <a:pt x="102" y="963"/>
                    <a:pt x="70" y="894"/>
                    <a:pt x="86" y="809"/>
                  </a:cubicBezTo>
                  <a:cubicBezTo>
                    <a:pt x="86" y="745"/>
                    <a:pt x="118" y="676"/>
                    <a:pt x="171" y="627"/>
                  </a:cubicBezTo>
                  <a:lnTo>
                    <a:pt x="725" y="138"/>
                  </a:lnTo>
                  <a:cubicBezTo>
                    <a:pt x="777" y="86"/>
                    <a:pt x="842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49" y="627"/>
                    <a:pt x="17" y="708"/>
                    <a:pt x="17" y="809"/>
                  </a:cubicBezTo>
                  <a:cubicBezTo>
                    <a:pt x="1" y="894"/>
                    <a:pt x="33" y="995"/>
                    <a:pt x="102" y="1064"/>
                  </a:cubicBezTo>
                  <a:lnTo>
                    <a:pt x="373" y="1367"/>
                  </a:lnTo>
                  <a:cubicBezTo>
                    <a:pt x="437" y="1452"/>
                    <a:pt x="522" y="1484"/>
                    <a:pt x="623" y="1484"/>
                  </a:cubicBezTo>
                  <a:cubicBezTo>
                    <a:pt x="708" y="1484"/>
                    <a:pt x="793" y="1468"/>
                    <a:pt x="858" y="1399"/>
                  </a:cubicBezTo>
                  <a:lnTo>
                    <a:pt x="1416" y="910"/>
                  </a:lnTo>
                  <a:cubicBezTo>
                    <a:pt x="1485" y="862"/>
                    <a:pt x="1533" y="777"/>
                    <a:pt x="1533" y="676"/>
                  </a:cubicBezTo>
                  <a:cubicBezTo>
                    <a:pt x="1533" y="591"/>
                    <a:pt x="1517" y="506"/>
                    <a:pt x="1448" y="441"/>
                  </a:cubicBezTo>
                  <a:lnTo>
                    <a:pt x="1181" y="122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1"/>
            <p:cNvSpPr/>
            <p:nvPr/>
          </p:nvSpPr>
          <p:spPr>
            <a:xfrm>
              <a:off x="6263250" y="3857338"/>
              <a:ext cx="48014" cy="44631"/>
            </a:xfrm>
            <a:custGeom>
              <a:rect b="b" l="l" r="r" t="t"/>
              <a:pathLst>
                <a:path extrusionOk="0" h="1425" w="1533">
                  <a:moveTo>
                    <a:pt x="903" y="1"/>
                  </a:moveTo>
                  <a:cubicBezTo>
                    <a:pt x="831" y="1"/>
                    <a:pt x="761" y="27"/>
                    <a:pt x="708" y="80"/>
                  </a:cubicBezTo>
                  <a:lnTo>
                    <a:pt x="134" y="569"/>
                  </a:lnTo>
                  <a:cubicBezTo>
                    <a:pt x="17" y="686"/>
                    <a:pt x="1" y="872"/>
                    <a:pt x="118" y="1005"/>
                  </a:cubicBezTo>
                  <a:lnTo>
                    <a:pt x="389" y="1325"/>
                  </a:lnTo>
                  <a:cubicBezTo>
                    <a:pt x="452" y="1390"/>
                    <a:pt x="535" y="1425"/>
                    <a:pt x="619" y="1425"/>
                  </a:cubicBezTo>
                  <a:cubicBezTo>
                    <a:pt x="691" y="1425"/>
                    <a:pt x="764" y="1399"/>
                    <a:pt x="825" y="1345"/>
                  </a:cubicBezTo>
                  <a:lnTo>
                    <a:pt x="1383" y="872"/>
                  </a:lnTo>
                  <a:cubicBezTo>
                    <a:pt x="1517" y="755"/>
                    <a:pt x="1533" y="553"/>
                    <a:pt x="1416" y="415"/>
                  </a:cubicBezTo>
                  <a:lnTo>
                    <a:pt x="1145" y="112"/>
                  </a:lnTo>
                  <a:cubicBezTo>
                    <a:pt x="1081" y="39"/>
                    <a:pt x="991" y="1"/>
                    <a:pt x="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1"/>
            <p:cNvSpPr/>
            <p:nvPr/>
          </p:nvSpPr>
          <p:spPr>
            <a:xfrm>
              <a:off x="6262248" y="3856148"/>
              <a:ext cx="50049" cy="47011"/>
            </a:xfrm>
            <a:custGeom>
              <a:rect b="b" l="l" r="r" t="t"/>
              <a:pathLst>
                <a:path extrusionOk="0" h="1501" w="1598">
                  <a:moveTo>
                    <a:pt x="942" y="69"/>
                  </a:moveTo>
                  <a:cubicBezTo>
                    <a:pt x="1027" y="69"/>
                    <a:pt x="1092" y="118"/>
                    <a:pt x="1145" y="170"/>
                  </a:cubicBezTo>
                  <a:lnTo>
                    <a:pt x="1415" y="490"/>
                  </a:lnTo>
                  <a:cubicBezTo>
                    <a:pt x="1516" y="607"/>
                    <a:pt x="1516" y="777"/>
                    <a:pt x="1395" y="878"/>
                  </a:cubicBezTo>
                  <a:lnTo>
                    <a:pt x="841" y="1363"/>
                  </a:lnTo>
                  <a:cubicBezTo>
                    <a:pt x="789" y="1415"/>
                    <a:pt x="724" y="1432"/>
                    <a:pt x="655" y="1432"/>
                  </a:cubicBezTo>
                  <a:cubicBezTo>
                    <a:pt x="570" y="1432"/>
                    <a:pt x="506" y="1399"/>
                    <a:pt x="437" y="1330"/>
                  </a:cubicBezTo>
                  <a:lnTo>
                    <a:pt x="166" y="1027"/>
                  </a:lnTo>
                  <a:cubicBezTo>
                    <a:pt x="118" y="959"/>
                    <a:pt x="101" y="894"/>
                    <a:pt x="101" y="825"/>
                  </a:cubicBezTo>
                  <a:cubicBezTo>
                    <a:pt x="101" y="740"/>
                    <a:pt x="134" y="676"/>
                    <a:pt x="203" y="623"/>
                  </a:cubicBezTo>
                  <a:lnTo>
                    <a:pt x="756" y="150"/>
                  </a:lnTo>
                  <a:cubicBezTo>
                    <a:pt x="809" y="101"/>
                    <a:pt x="874" y="69"/>
                    <a:pt x="942" y="69"/>
                  </a:cubicBezTo>
                  <a:close/>
                  <a:moveTo>
                    <a:pt x="942" y="0"/>
                  </a:moveTo>
                  <a:cubicBezTo>
                    <a:pt x="857" y="0"/>
                    <a:pt x="773" y="33"/>
                    <a:pt x="708" y="101"/>
                  </a:cubicBezTo>
                  <a:lnTo>
                    <a:pt x="150" y="574"/>
                  </a:lnTo>
                  <a:cubicBezTo>
                    <a:pt x="17" y="708"/>
                    <a:pt x="0" y="926"/>
                    <a:pt x="118" y="1060"/>
                  </a:cubicBezTo>
                  <a:lnTo>
                    <a:pt x="384" y="1383"/>
                  </a:lnTo>
                  <a:cubicBezTo>
                    <a:pt x="453" y="1448"/>
                    <a:pt x="554" y="1500"/>
                    <a:pt x="655" y="1500"/>
                  </a:cubicBezTo>
                  <a:cubicBezTo>
                    <a:pt x="740" y="1500"/>
                    <a:pt x="825" y="1464"/>
                    <a:pt x="874" y="1415"/>
                  </a:cubicBezTo>
                  <a:lnTo>
                    <a:pt x="1448" y="926"/>
                  </a:lnTo>
                  <a:cubicBezTo>
                    <a:pt x="1581" y="809"/>
                    <a:pt x="1597" y="591"/>
                    <a:pt x="1464" y="437"/>
                  </a:cubicBezTo>
                  <a:lnTo>
                    <a:pt x="1193" y="134"/>
                  </a:lnTo>
                  <a:cubicBezTo>
                    <a:pt x="1128" y="49"/>
                    <a:pt x="1043" y="0"/>
                    <a:pt x="94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1"/>
            <p:cNvSpPr/>
            <p:nvPr/>
          </p:nvSpPr>
          <p:spPr>
            <a:xfrm>
              <a:off x="6301242" y="3824639"/>
              <a:ext cx="47512" cy="44506"/>
            </a:xfrm>
            <a:custGeom>
              <a:rect b="b" l="l" r="r" t="t"/>
              <a:pathLst>
                <a:path extrusionOk="0" h="1421" w="1517">
                  <a:moveTo>
                    <a:pt x="906" y="0"/>
                  </a:moveTo>
                  <a:cubicBezTo>
                    <a:pt x="831" y="0"/>
                    <a:pt x="754" y="26"/>
                    <a:pt x="692" y="81"/>
                  </a:cubicBezTo>
                  <a:lnTo>
                    <a:pt x="134" y="570"/>
                  </a:lnTo>
                  <a:cubicBezTo>
                    <a:pt x="1" y="671"/>
                    <a:pt x="1" y="873"/>
                    <a:pt x="102" y="1006"/>
                  </a:cubicBezTo>
                  <a:lnTo>
                    <a:pt x="373" y="1310"/>
                  </a:lnTo>
                  <a:cubicBezTo>
                    <a:pt x="437" y="1383"/>
                    <a:pt x="527" y="1421"/>
                    <a:pt x="617" y="1421"/>
                  </a:cubicBezTo>
                  <a:cubicBezTo>
                    <a:pt x="691" y="1421"/>
                    <a:pt x="765" y="1395"/>
                    <a:pt x="825" y="1342"/>
                  </a:cubicBezTo>
                  <a:lnTo>
                    <a:pt x="1383" y="853"/>
                  </a:lnTo>
                  <a:cubicBezTo>
                    <a:pt x="1501" y="735"/>
                    <a:pt x="1517" y="550"/>
                    <a:pt x="1416" y="416"/>
                  </a:cubicBezTo>
                  <a:lnTo>
                    <a:pt x="1129" y="97"/>
                  </a:lnTo>
                  <a:cubicBezTo>
                    <a:pt x="1075" y="34"/>
                    <a:pt x="992" y="0"/>
                    <a:pt x="9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6300741" y="3823480"/>
              <a:ext cx="48014" cy="46886"/>
            </a:xfrm>
            <a:custGeom>
              <a:rect b="b" l="l" r="r" t="t"/>
              <a:pathLst>
                <a:path extrusionOk="0" h="1497" w="1533">
                  <a:moveTo>
                    <a:pt x="910" y="65"/>
                  </a:moveTo>
                  <a:cubicBezTo>
                    <a:pt x="995" y="65"/>
                    <a:pt x="1076" y="101"/>
                    <a:pt x="1128" y="166"/>
                  </a:cubicBezTo>
                  <a:lnTo>
                    <a:pt x="1399" y="469"/>
                  </a:lnTo>
                  <a:cubicBezTo>
                    <a:pt x="1448" y="538"/>
                    <a:pt x="1464" y="607"/>
                    <a:pt x="1464" y="671"/>
                  </a:cubicBezTo>
                  <a:cubicBezTo>
                    <a:pt x="1464" y="756"/>
                    <a:pt x="1432" y="825"/>
                    <a:pt x="1363" y="874"/>
                  </a:cubicBezTo>
                  <a:lnTo>
                    <a:pt x="809" y="1363"/>
                  </a:lnTo>
                  <a:cubicBezTo>
                    <a:pt x="756" y="1395"/>
                    <a:pt x="692" y="1431"/>
                    <a:pt x="623" y="1431"/>
                  </a:cubicBezTo>
                  <a:cubicBezTo>
                    <a:pt x="554" y="1431"/>
                    <a:pt x="469" y="1395"/>
                    <a:pt x="421" y="1330"/>
                  </a:cubicBezTo>
                  <a:lnTo>
                    <a:pt x="150" y="1011"/>
                  </a:lnTo>
                  <a:cubicBezTo>
                    <a:pt x="102" y="958"/>
                    <a:pt x="65" y="890"/>
                    <a:pt x="85" y="809"/>
                  </a:cubicBezTo>
                  <a:cubicBezTo>
                    <a:pt x="85" y="740"/>
                    <a:pt x="118" y="671"/>
                    <a:pt x="166" y="623"/>
                  </a:cubicBezTo>
                  <a:lnTo>
                    <a:pt x="740" y="134"/>
                  </a:lnTo>
                  <a:cubicBezTo>
                    <a:pt x="793" y="101"/>
                    <a:pt x="841" y="65"/>
                    <a:pt x="910" y="65"/>
                  </a:cubicBezTo>
                  <a:close/>
                  <a:moveTo>
                    <a:pt x="910" y="0"/>
                  </a:moveTo>
                  <a:cubicBezTo>
                    <a:pt x="825" y="0"/>
                    <a:pt x="756" y="33"/>
                    <a:pt x="692" y="81"/>
                  </a:cubicBezTo>
                  <a:lnTo>
                    <a:pt x="134" y="570"/>
                  </a:lnTo>
                  <a:cubicBezTo>
                    <a:pt x="65" y="639"/>
                    <a:pt x="17" y="724"/>
                    <a:pt x="17" y="809"/>
                  </a:cubicBezTo>
                  <a:cubicBezTo>
                    <a:pt x="0" y="910"/>
                    <a:pt x="33" y="991"/>
                    <a:pt x="102" y="1060"/>
                  </a:cubicBezTo>
                  <a:lnTo>
                    <a:pt x="368" y="1379"/>
                  </a:lnTo>
                  <a:cubicBezTo>
                    <a:pt x="437" y="1448"/>
                    <a:pt x="538" y="1496"/>
                    <a:pt x="623" y="1496"/>
                  </a:cubicBezTo>
                  <a:cubicBezTo>
                    <a:pt x="708" y="1496"/>
                    <a:pt x="793" y="1464"/>
                    <a:pt x="858" y="1415"/>
                  </a:cubicBezTo>
                  <a:lnTo>
                    <a:pt x="1415" y="926"/>
                  </a:lnTo>
                  <a:cubicBezTo>
                    <a:pt x="1480" y="857"/>
                    <a:pt x="1533" y="772"/>
                    <a:pt x="1533" y="688"/>
                  </a:cubicBezTo>
                  <a:cubicBezTo>
                    <a:pt x="1533" y="587"/>
                    <a:pt x="1517" y="506"/>
                    <a:pt x="1448" y="437"/>
                  </a:cubicBezTo>
                  <a:lnTo>
                    <a:pt x="1177" y="118"/>
                  </a:lnTo>
                  <a:cubicBezTo>
                    <a:pt x="1112" y="49"/>
                    <a:pt x="1011" y="0"/>
                    <a:pt x="91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6216268" y="3956219"/>
              <a:ext cx="48045" cy="44882"/>
            </a:xfrm>
            <a:custGeom>
              <a:rect b="b" l="l" r="r" t="t"/>
              <a:pathLst>
                <a:path extrusionOk="0" h="1433" w="1534">
                  <a:moveTo>
                    <a:pt x="915" y="0"/>
                  </a:moveTo>
                  <a:cubicBezTo>
                    <a:pt x="843" y="0"/>
                    <a:pt x="770" y="25"/>
                    <a:pt x="708" y="72"/>
                  </a:cubicBezTo>
                  <a:lnTo>
                    <a:pt x="154" y="561"/>
                  </a:lnTo>
                  <a:cubicBezTo>
                    <a:pt x="17" y="679"/>
                    <a:pt x="1" y="881"/>
                    <a:pt x="118" y="998"/>
                  </a:cubicBezTo>
                  <a:lnTo>
                    <a:pt x="389" y="1321"/>
                  </a:lnTo>
                  <a:cubicBezTo>
                    <a:pt x="453" y="1394"/>
                    <a:pt x="543" y="1432"/>
                    <a:pt x="630" y="1432"/>
                  </a:cubicBezTo>
                  <a:cubicBezTo>
                    <a:pt x="702" y="1432"/>
                    <a:pt x="773" y="1407"/>
                    <a:pt x="826" y="1354"/>
                  </a:cubicBezTo>
                  <a:lnTo>
                    <a:pt x="1400" y="864"/>
                  </a:lnTo>
                  <a:cubicBezTo>
                    <a:pt x="1517" y="747"/>
                    <a:pt x="1533" y="561"/>
                    <a:pt x="1416" y="428"/>
                  </a:cubicBezTo>
                  <a:lnTo>
                    <a:pt x="1145" y="108"/>
                  </a:lnTo>
                  <a:cubicBezTo>
                    <a:pt x="1082" y="34"/>
                    <a:pt x="999" y="0"/>
                    <a:pt x="915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1"/>
            <p:cNvSpPr/>
            <p:nvPr/>
          </p:nvSpPr>
          <p:spPr>
            <a:xfrm>
              <a:off x="6216268" y="3955279"/>
              <a:ext cx="48045" cy="46510"/>
            </a:xfrm>
            <a:custGeom>
              <a:rect b="b" l="l" r="r" t="t"/>
              <a:pathLst>
                <a:path extrusionOk="0" h="1485" w="1534">
                  <a:moveTo>
                    <a:pt x="910" y="70"/>
                  </a:moveTo>
                  <a:cubicBezTo>
                    <a:pt x="995" y="70"/>
                    <a:pt x="1064" y="102"/>
                    <a:pt x="1129" y="155"/>
                  </a:cubicBezTo>
                  <a:lnTo>
                    <a:pt x="1400" y="474"/>
                  </a:lnTo>
                  <a:cubicBezTo>
                    <a:pt x="1448" y="523"/>
                    <a:pt x="1468" y="607"/>
                    <a:pt x="1468" y="676"/>
                  </a:cubicBezTo>
                  <a:cubicBezTo>
                    <a:pt x="1468" y="745"/>
                    <a:pt x="1432" y="826"/>
                    <a:pt x="1367" y="862"/>
                  </a:cubicBezTo>
                  <a:lnTo>
                    <a:pt x="809" y="1351"/>
                  </a:lnTo>
                  <a:cubicBezTo>
                    <a:pt x="761" y="1400"/>
                    <a:pt x="692" y="1416"/>
                    <a:pt x="623" y="1416"/>
                  </a:cubicBezTo>
                  <a:cubicBezTo>
                    <a:pt x="538" y="1416"/>
                    <a:pt x="474" y="1384"/>
                    <a:pt x="421" y="1331"/>
                  </a:cubicBezTo>
                  <a:lnTo>
                    <a:pt x="154" y="1012"/>
                  </a:lnTo>
                  <a:cubicBezTo>
                    <a:pt x="102" y="963"/>
                    <a:pt x="69" y="878"/>
                    <a:pt x="86" y="810"/>
                  </a:cubicBezTo>
                  <a:cubicBezTo>
                    <a:pt x="86" y="745"/>
                    <a:pt x="118" y="676"/>
                    <a:pt x="171" y="624"/>
                  </a:cubicBezTo>
                  <a:lnTo>
                    <a:pt x="724" y="138"/>
                  </a:lnTo>
                  <a:cubicBezTo>
                    <a:pt x="777" y="86"/>
                    <a:pt x="842" y="70"/>
                    <a:pt x="910" y="70"/>
                  </a:cubicBezTo>
                  <a:close/>
                  <a:moveTo>
                    <a:pt x="910" y="1"/>
                  </a:moveTo>
                  <a:cubicBezTo>
                    <a:pt x="826" y="1"/>
                    <a:pt x="741" y="37"/>
                    <a:pt x="692" y="86"/>
                  </a:cubicBezTo>
                  <a:lnTo>
                    <a:pt x="134" y="575"/>
                  </a:lnTo>
                  <a:cubicBezTo>
                    <a:pt x="53" y="624"/>
                    <a:pt x="17" y="709"/>
                    <a:pt x="17" y="810"/>
                  </a:cubicBezTo>
                  <a:cubicBezTo>
                    <a:pt x="1" y="894"/>
                    <a:pt x="33" y="996"/>
                    <a:pt x="102" y="1064"/>
                  </a:cubicBezTo>
                  <a:lnTo>
                    <a:pt x="373" y="1368"/>
                  </a:lnTo>
                  <a:cubicBezTo>
                    <a:pt x="437" y="1452"/>
                    <a:pt x="522" y="1485"/>
                    <a:pt x="623" y="1485"/>
                  </a:cubicBezTo>
                  <a:cubicBezTo>
                    <a:pt x="708" y="1485"/>
                    <a:pt x="793" y="1469"/>
                    <a:pt x="862" y="1400"/>
                  </a:cubicBezTo>
                  <a:lnTo>
                    <a:pt x="1416" y="911"/>
                  </a:lnTo>
                  <a:cubicBezTo>
                    <a:pt x="1485" y="862"/>
                    <a:pt x="1517" y="777"/>
                    <a:pt x="1533" y="676"/>
                  </a:cubicBezTo>
                  <a:cubicBezTo>
                    <a:pt x="1533" y="591"/>
                    <a:pt x="1501" y="506"/>
                    <a:pt x="1448" y="442"/>
                  </a:cubicBezTo>
                  <a:lnTo>
                    <a:pt x="1181" y="118"/>
                  </a:lnTo>
                  <a:cubicBezTo>
                    <a:pt x="1113" y="37"/>
                    <a:pt x="1012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1"/>
            <p:cNvSpPr/>
            <p:nvPr/>
          </p:nvSpPr>
          <p:spPr>
            <a:xfrm>
              <a:off x="6254261" y="3923332"/>
              <a:ext cx="48014" cy="44568"/>
            </a:xfrm>
            <a:custGeom>
              <a:rect b="b" l="l" r="r" t="t"/>
              <a:pathLst>
                <a:path extrusionOk="0" h="1423" w="1533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389" y="1324"/>
                  </a:lnTo>
                  <a:cubicBezTo>
                    <a:pt x="452" y="1387"/>
                    <a:pt x="535" y="1422"/>
                    <a:pt x="619" y="1422"/>
                  </a:cubicBezTo>
                  <a:cubicBezTo>
                    <a:pt x="691" y="1422"/>
                    <a:pt x="764" y="1396"/>
                    <a:pt x="825" y="1340"/>
                  </a:cubicBezTo>
                  <a:lnTo>
                    <a:pt x="1383" y="871"/>
                  </a:lnTo>
                  <a:cubicBezTo>
                    <a:pt x="1517" y="754"/>
                    <a:pt x="1533" y="552"/>
                    <a:pt x="1416" y="415"/>
                  </a:cubicBezTo>
                  <a:lnTo>
                    <a:pt x="1145" y="111"/>
                  </a:lnTo>
                  <a:cubicBezTo>
                    <a:pt x="1081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6253258" y="3922110"/>
              <a:ext cx="50175" cy="47011"/>
            </a:xfrm>
            <a:custGeom>
              <a:rect b="b" l="l" r="r" t="t"/>
              <a:pathLst>
                <a:path extrusionOk="0" h="1501" w="1602">
                  <a:moveTo>
                    <a:pt x="942" y="65"/>
                  </a:moveTo>
                  <a:cubicBezTo>
                    <a:pt x="1011" y="65"/>
                    <a:pt x="1096" y="102"/>
                    <a:pt x="1144" y="167"/>
                  </a:cubicBezTo>
                  <a:lnTo>
                    <a:pt x="1415" y="490"/>
                  </a:lnTo>
                  <a:cubicBezTo>
                    <a:pt x="1516" y="607"/>
                    <a:pt x="1516" y="773"/>
                    <a:pt x="1399" y="874"/>
                  </a:cubicBezTo>
                  <a:lnTo>
                    <a:pt x="841" y="1363"/>
                  </a:lnTo>
                  <a:cubicBezTo>
                    <a:pt x="793" y="1416"/>
                    <a:pt x="724" y="1432"/>
                    <a:pt x="655" y="1432"/>
                  </a:cubicBezTo>
                  <a:cubicBezTo>
                    <a:pt x="570" y="1432"/>
                    <a:pt x="506" y="1400"/>
                    <a:pt x="437" y="1331"/>
                  </a:cubicBezTo>
                  <a:lnTo>
                    <a:pt x="166" y="1028"/>
                  </a:lnTo>
                  <a:cubicBezTo>
                    <a:pt x="118" y="959"/>
                    <a:pt x="101" y="894"/>
                    <a:pt x="101" y="826"/>
                  </a:cubicBezTo>
                  <a:cubicBezTo>
                    <a:pt x="101" y="741"/>
                    <a:pt x="134" y="672"/>
                    <a:pt x="202" y="623"/>
                  </a:cubicBezTo>
                  <a:lnTo>
                    <a:pt x="756" y="134"/>
                  </a:lnTo>
                  <a:cubicBezTo>
                    <a:pt x="809" y="102"/>
                    <a:pt x="874" y="65"/>
                    <a:pt x="942" y="65"/>
                  </a:cubicBezTo>
                  <a:close/>
                  <a:moveTo>
                    <a:pt x="942" y="1"/>
                  </a:moveTo>
                  <a:cubicBezTo>
                    <a:pt x="857" y="1"/>
                    <a:pt x="773" y="33"/>
                    <a:pt x="708" y="86"/>
                  </a:cubicBezTo>
                  <a:lnTo>
                    <a:pt x="150" y="571"/>
                  </a:lnTo>
                  <a:cubicBezTo>
                    <a:pt x="16" y="708"/>
                    <a:pt x="0" y="927"/>
                    <a:pt x="118" y="1060"/>
                  </a:cubicBezTo>
                  <a:lnTo>
                    <a:pt x="388" y="1379"/>
                  </a:lnTo>
                  <a:cubicBezTo>
                    <a:pt x="453" y="1448"/>
                    <a:pt x="554" y="1501"/>
                    <a:pt x="655" y="1501"/>
                  </a:cubicBezTo>
                  <a:cubicBezTo>
                    <a:pt x="740" y="1501"/>
                    <a:pt x="825" y="1464"/>
                    <a:pt x="874" y="1416"/>
                  </a:cubicBezTo>
                  <a:lnTo>
                    <a:pt x="1432" y="927"/>
                  </a:lnTo>
                  <a:cubicBezTo>
                    <a:pt x="1581" y="809"/>
                    <a:pt x="1601" y="591"/>
                    <a:pt x="1464" y="437"/>
                  </a:cubicBezTo>
                  <a:lnTo>
                    <a:pt x="1197" y="118"/>
                  </a:lnTo>
                  <a:cubicBezTo>
                    <a:pt x="1128" y="49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6291752" y="3890570"/>
              <a:ext cx="48014" cy="44537"/>
            </a:xfrm>
            <a:custGeom>
              <a:rect b="b" l="l" r="r" t="t"/>
              <a:pathLst>
                <a:path extrusionOk="0" h="1422" w="1533">
                  <a:moveTo>
                    <a:pt x="920" y="0"/>
                  </a:moveTo>
                  <a:cubicBezTo>
                    <a:pt x="846" y="0"/>
                    <a:pt x="770" y="26"/>
                    <a:pt x="708" y="82"/>
                  </a:cubicBezTo>
                  <a:lnTo>
                    <a:pt x="150" y="567"/>
                  </a:lnTo>
                  <a:cubicBezTo>
                    <a:pt x="17" y="668"/>
                    <a:pt x="0" y="870"/>
                    <a:pt x="118" y="1008"/>
                  </a:cubicBezTo>
                  <a:lnTo>
                    <a:pt x="389" y="1311"/>
                  </a:lnTo>
                  <a:cubicBezTo>
                    <a:pt x="453" y="1384"/>
                    <a:pt x="543" y="1422"/>
                    <a:pt x="633" y="1422"/>
                  </a:cubicBezTo>
                  <a:cubicBezTo>
                    <a:pt x="707" y="1422"/>
                    <a:pt x="781" y="1396"/>
                    <a:pt x="841" y="1343"/>
                  </a:cubicBezTo>
                  <a:lnTo>
                    <a:pt x="1399" y="854"/>
                  </a:lnTo>
                  <a:cubicBezTo>
                    <a:pt x="1516" y="737"/>
                    <a:pt x="1533" y="551"/>
                    <a:pt x="1432" y="417"/>
                  </a:cubicBezTo>
                  <a:lnTo>
                    <a:pt x="1145" y="98"/>
                  </a:lnTo>
                  <a:cubicBezTo>
                    <a:pt x="1090" y="35"/>
                    <a:pt x="1007" y="0"/>
                    <a:pt x="9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6290750" y="3889317"/>
              <a:ext cx="50018" cy="47011"/>
            </a:xfrm>
            <a:custGeom>
              <a:rect b="b" l="l" r="r" t="t"/>
              <a:pathLst>
                <a:path extrusionOk="0" h="1501" w="1597">
                  <a:moveTo>
                    <a:pt x="942" y="69"/>
                  </a:moveTo>
                  <a:cubicBezTo>
                    <a:pt x="1027" y="69"/>
                    <a:pt x="1112" y="102"/>
                    <a:pt x="1160" y="170"/>
                  </a:cubicBezTo>
                  <a:lnTo>
                    <a:pt x="1431" y="474"/>
                  </a:lnTo>
                  <a:cubicBezTo>
                    <a:pt x="1480" y="542"/>
                    <a:pt x="1496" y="607"/>
                    <a:pt x="1496" y="676"/>
                  </a:cubicBezTo>
                  <a:cubicBezTo>
                    <a:pt x="1496" y="761"/>
                    <a:pt x="1464" y="829"/>
                    <a:pt x="1395" y="878"/>
                  </a:cubicBezTo>
                  <a:lnTo>
                    <a:pt x="841" y="1367"/>
                  </a:lnTo>
                  <a:cubicBezTo>
                    <a:pt x="788" y="1399"/>
                    <a:pt x="724" y="1436"/>
                    <a:pt x="655" y="1436"/>
                  </a:cubicBezTo>
                  <a:cubicBezTo>
                    <a:pt x="586" y="1436"/>
                    <a:pt x="505" y="1399"/>
                    <a:pt x="453" y="1335"/>
                  </a:cubicBezTo>
                  <a:lnTo>
                    <a:pt x="182" y="1011"/>
                  </a:lnTo>
                  <a:cubicBezTo>
                    <a:pt x="81" y="894"/>
                    <a:pt x="81" y="728"/>
                    <a:pt x="202" y="627"/>
                  </a:cubicBezTo>
                  <a:lnTo>
                    <a:pt x="756" y="138"/>
                  </a:lnTo>
                  <a:cubicBezTo>
                    <a:pt x="809" y="86"/>
                    <a:pt x="873" y="69"/>
                    <a:pt x="942" y="69"/>
                  </a:cubicBezTo>
                  <a:close/>
                  <a:moveTo>
                    <a:pt x="942" y="1"/>
                  </a:moveTo>
                  <a:cubicBezTo>
                    <a:pt x="857" y="1"/>
                    <a:pt x="788" y="37"/>
                    <a:pt x="724" y="86"/>
                  </a:cubicBezTo>
                  <a:lnTo>
                    <a:pt x="166" y="575"/>
                  </a:lnTo>
                  <a:cubicBezTo>
                    <a:pt x="16" y="692"/>
                    <a:pt x="0" y="910"/>
                    <a:pt x="133" y="1064"/>
                  </a:cubicBezTo>
                  <a:lnTo>
                    <a:pt x="404" y="1383"/>
                  </a:lnTo>
                  <a:cubicBezTo>
                    <a:pt x="469" y="1452"/>
                    <a:pt x="554" y="1501"/>
                    <a:pt x="655" y="1501"/>
                  </a:cubicBezTo>
                  <a:cubicBezTo>
                    <a:pt x="740" y="1501"/>
                    <a:pt x="825" y="1468"/>
                    <a:pt x="889" y="1416"/>
                  </a:cubicBezTo>
                  <a:lnTo>
                    <a:pt x="1447" y="930"/>
                  </a:lnTo>
                  <a:cubicBezTo>
                    <a:pt x="1597" y="793"/>
                    <a:pt x="1597" y="575"/>
                    <a:pt x="1480" y="441"/>
                  </a:cubicBezTo>
                  <a:lnTo>
                    <a:pt x="1213" y="122"/>
                  </a:lnTo>
                  <a:cubicBezTo>
                    <a:pt x="1144" y="53"/>
                    <a:pt x="1043" y="1"/>
                    <a:pt x="9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6329744" y="3857558"/>
              <a:ext cx="48014" cy="44662"/>
            </a:xfrm>
            <a:custGeom>
              <a:rect b="b" l="l" r="r" t="t"/>
              <a:pathLst>
                <a:path extrusionOk="0" h="1426" w="1533">
                  <a:moveTo>
                    <a:pt x="910" y="0"/>
                  </a:moveTo>
                  <a:cubicBezTo>
                    <a:pt x="835" y="0"/>
                    <a:pt x="762" y="26"/>
                    <a:pt x="708" y="73"/>
                  </a:cubicBezTo>
                  <a:lnTo>
                    <a:pt x="150" y="562"/>
                  </a:lnTo>
                  <a:cubicBezTo>
                    <a:pt x="16" y="679"/>
                    <a:pt x="0" y="881"/>
                    <a:pt x="118" y="998"/>
                  </a:cubicBezTo>
                  <a:lnTo>
                    <a:pt x="388" y="1318"/>
                  </a:lnTo>
                  <a:cubicBezTo>
                    <a:pt x="452" y="1392"/>
                    <a:pt x="535" y="1426"/>
                    <a:pt x="619" y="1426"/>
                  </a:cubicBezTo>
                  <a:cubicBezTo>
                    <a:pt x="691" y="1426"/>
                    <a:pt x="763" y="1401"/>
                    <a:pt x="825" y="1354"/>
                  </a:cubicBezTo>
                  <a:lnTo>
                    <a:pt x="1383" y="865"/>
                  </a:lnTo>
                  <a:cubicBezTo>
                    <a:pt x="1516" y="748"/>
                    <a:pt x="1533" y="546"/>
                    <a:pt x="1415" y="428"/>
                  </a:cubicBezTo>
                  <a:lnTo>
                    <a:pt x="1144" y="105"/>
                  </a:lnTo>
                  <a:cubicBezTo>
                    <a:pt x="1082" y="34"/>
                    <a:pt x="995" y="0"/>
                    <a:pt x="910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6329744" y="3856649"/>
              <a:ext cx="48014" cy="46510"/>
            </a:xfrm>
            <a:custGeom>
              <a:rect b="b" l="l" r="r" t="t"/>
              <a:pathLst>
                <a:path extrusionOk="0" h="1485" w="1533">
                  <a:moveTo>
                    <a:pt x="910" y="69"/>
                  </a:moveTo>
                  <a:cubicBezTo>
                    <a:pt x="995" y="69"/>
                    <a:pt x="1060" y="102"/>
                    <a:pt x="1112" y="154"/>
                  </a:cubicBezTo>
                  <a:lnTo>
                    <a:pt x="1399" y="474"/>
                  </a:lnTo>
                  <a:cubicBezTo>
                    <a:pt x="1431" y="522"/>
                    <a:pt x="1464" y="607"/>
                    <a:pt x="1464" y="676"/>
                  </a:cubicBezTo>
                  <a:cubicBezTo>
                    <a:pt x="1448" y="740"/>
                    <a:pt x="1415" y="809"/>
                    <a:pt x="1363" y="862"/>
                  </a:cubicBezTo>
                  <a:lnTo>
                    <a:pt x="809" y="1347"/>
                  </a:lnTo>
                  <a:cubicBezTo>
                    <a:pt x="756" y="1399"/>
                    <a:pt x="692" y="1416"/>
                    <a:pt x="623" y="1416"/>
                  </a:cubicBezTo>
                  <a:cubicBezTo>
                    <a:pt x="538" y="1416"/>
                    <a:pt x="473" y="1383"/>
                    <a:pt x="421" y="1331"/>
                  </a:cubicBezTo>
                  <a:lnTo>
                    <a:pt x="134" y="1011"/>
                  </a:lnTo>
                  <a:cubicBezTo>
                    <a:pt x="85" y="963"/>
                    <a:pt x="69" y="878"/>
                    <a:pt x="69" y="809"/>
                  </a:cubicBezTo>
                  <a:cubicBezTo>
                    <a:pt x="85" y="740"/>
                    <a:pt x="118" y="676"/>
                    <a:pt x="170" y="623"/>
                  </a:cubicBezTo>
                  <a:lnTo>
                    <a:pt x="724" y="134"/>
                  </a:lnTo>
                  <a:cubicBezTo>
                    <a:pt x="777" y="85"/>
                    <a:pt x="841" y="69"/>
                    <a:pt x="910" y="69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17"/>
                    <a:pt x="675" y="85"/>
                  </a:cubicBezTo>
                  <a:lnTo>
                    <a:pt x="118" y="575"/>
                  </a:lnTo>
                  <a:cubicBezTo>
                    <a:pt x="49" y="623"/>
                    <a:pt x="16" y="708"/>
                    <a:pt x="0" y="809"/>
                  </a:cubicBezTo>
                  <a:cubicBezTo>
                    <a:pt x="0" y="894"/>
                    <a:pt x="33" y="979"/>
                    <a:pt x="85" y="1064"/>
                  </a:cubicBezTo>
                  <a:lnTo>
                    <a:pt x="372" y="1367"/>
                  </a:lnTo>
                  <a:cubicBezTo>
                    <a:pt x="421" y="1448"/>
                    <a:pt x="522" y="1484"/>
                    <a:pt x="623" y="1484"/>
                  </a:cubicBezTo>
                  <a:cubicBezTo>
                    <a:pt x="708" y="1484"/>
                    <a:pt x="793" y="1448"/>
                    <a:pt x="841" y="1399"/>
                  </a:cubicBezTo>
                  <a:lnTo>
                    <a:pt x="1415" y="910"/>
                  </a:lnTo>
                  <a:cubicBezTo>
                    <a:pt x="1484" y="862"/>
                    <a:pt x="1516" y="777"/>
                    <a:pt x="1533" y="676"/>
                  </a:cubicBezTo>
                  <a:cubicBezTo>
                    <a:pt x="1533" y="591"/>
                    <a:pt x="1500" y="490"/>
                    <a:pt x="1448" y="421"/>
                  </a:cubicBezTo>
                  <a:lnTo>
                    <a:pt x="1161" y="118"/>
                  </a:lnTo>
                  <a:cubicBezTo>
                    <a:pt x="1096" y="33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6337575" y="3790249"/>
              <a:ext cx="78676" cy="80336"/>
            </a:xfrm>
            <a:custGeom>
              <a:rect b="b" l="l" r="r" t="t"/>
              <a:pathLst>
                <a:path extrusionOk="0" h="2565" w="2512">
                  <a:moveTo>
                    <a:pt x="960" y="1"/>
                  </a:moveTo>
                  <a:cubicBezTo>
                    <a:pt x="910" y="1"/>
                    <a:pt x="857" y="18"/>
                    <a:pt x="810" y="51"/>
                  </a:cubicBezTo>
                  <a:lnTo>
                    <a:pt x="102" y="673"/>
                  </a:lnTo>
                  <a:cubicBezTo>
                    <a:pt x="21" y="758"/>
                    <a:pt x="1" y="875"/>
                    <a:pt x="86" y="976"/>
                  </a:cubicBezTo>
                  <a:lnTo>
                    <a:pt x="272" y="1195"/>
                  </a:lnTo>
                  <a:lnTo>
                    <a:pt x="490" y="1445"/>
                  </a:lnTo>
                  <a:lnTo>
                    <a:pt x="1416" y="2492"/>
                  </a:lnTo>
                  <a:cubicBezTo>
                    <a:pt x="1454" y="2539"/>
                    <a:pt x="1511" y="2565"/>
                    <a:pt x="1568" y="2565"/>
                  </a:cubicBezTo>
                  <a:cubicBezTo>
                    <a:pt x="1616" y="2565"/>
                    <a:pt x="1665" y="2547"/>
                    <a:pt x="1703" y="2509"/>
                  </a:cubicBezTo>
                  <a:lnTo>
                    <a:pt x="2427" y="1886"/>
                  </a:lnTo>
                  <a:cubicBezTo>
                    <a:pt x="2512" y="1817"/>
                    <a:pt x="2512" y="1684"/>
                    <a:pt x="2447" y="1599"/>
                  </a:cubicBezTo>
                  <a:lnTo>
                    <a:pt x="1517" y="536"/>
                  </a:lnTo>
                  <a:lnTo>
                    <a:pt x="1299" y="285"/>
                  </a:lnTo>
                  <a:lnTo>
                    <a:pt x="1113" y="67"/>
                  </a:lnTo>
                  <a:cubicBezTo>
                    <a:pt x="1070" y="22"/>
                    <a:pt x="1016" y="1"/>
                    <a:pt x="960" y="1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6337074" y="3789152"/>
              <a:ext cx="79678" cy="82340"/>
            </a:xfrm>
            <a:custGeom>
              <a:rect b="b" l="l" r="r" t="t"/>
              <a:pathLst>
                <a:path extrusionOk="0" h="2629" w="2544">
                  <a:moveTo>
                    <a:pt x="979" y="65"/>
                  </a:moveTo>
                  <a:cubicBezTo>
                    <a:pt x="1028" y="65"/>
                    <a:pt x="1064" y="86"/>
                    <a:pt x="1096" y="134"/>
                  </a:cubicBezTo>
                  <a:lnTo>
                    <a:pt x="2427" y="1650"/>
                  </a:lnTo>
                  <a:cubicBezTo>
                    <a:pt x="2463" y="1683"/>
                    <a:pt x="2479" y="1735"/>
                    <a:pt x="2479" y="1784"/>
                  </a:cubicBezTo>
                  <a:cubicBezTo>
                    <a:pt x="2479" y="1820"/>
                    <a:pt x="2443" y="1868"/>
                    <a:pt x="2410" y="1905"/>
                  </a:cubicBezTo>
                  <a:lnTo>
                    <a:pt x="1703" y="2527"/>
                  </a:lnTo>
                  <a:cubicBezTo>
                    <a:pt x="1671" y="2550"/>
                    <a:pt x="1629" y="2562"/>
                    <a:pt x="1586" y="2562"/>
                  </a:cubicBezTo>
                  <a:cubicBezTo>
                    <a:pt x="1537" y="2562"/>
                    <a:pt x="1487" y="2546"/>
                    <a:pt x="1452" y="2511"/>
                  </a:cubicBezTo>
                  <a:lnTo>
                    <a:pt x="118" y="975"/>
                  </a:lnTo>
                  <a:cubicBezTo>
                    <a:pt x="86" y="943"/>
                    <a:pt x="86" y="910"/>
                    <a:pt x="86" y="858"/>
                  </a:cubicBezTo>
                  <a:cubicBezTo>
                    <a:pt x="86" y="809"/>
                    <a:pt x="102" y="773"/>
                    <a:pt x="138" y="740"/>
                  </a:cubicBezTo>
                  <a:lnTo>
                    <a:pt x="862" y="118"/>
                  </a:lnTo>
                  <a:cubicBezTo>
                    <a:pt x="894" y="86"/>
                    <a:pt x="927" y="65"/>
                    <a:pt x="979" y="65"/>
                  </a:cubicBezTo>
                  <a:close/>
                  <a:moveTo>
                    <a:pt x="979" y="1"/>
                  </a:moveTo>
                  <a:cubicBezTo>
                    <a:pt x="910" y="1"/>
                    <a:pt x="862" y="17"/>
                    <a:pt x="809" y="65"/>
                  </a:cubicBezTo>
                  <a:lnTo>
                    <a:pt x="102" y="692"/>
                  </a:lnTo>
                  <a:cubicBezTo>
                    <a:pt x="53" y="724"/>
                    <a:pt x="17" y="793"/>
                    <a:pt x="17" y="858"/>
                  </a:cubicBezTo>
                  <a:cubicBezTo>
                    <a:pt x="1" y="910"/>
                    <a:pt x="37" y="975"/>
                    <a:pt x="69" y="1028"/>
                  </a:cubicBezTo>
                  <a:lnTo>
                    <a:pt x="1400" y="2560"/>
                  </a:lnTo>
                  <a:cubicBezTo>
                    <a:pt x="1452" y="2612"/>
                    <a:pt x="1517" y="2629"/>
                    <a:pt x="1586" y="2629"/>
                  </a:cubicBezTo>
                  <a:cubicBezTo>
                    <a:pt x="1634" y="2629"/>
                    <a:pt x="1703" y="2612"/>
                    <a:pt x="1735" y="2576"/>
                  </a:cubicBezTo>
                  <a:lnTo>
                    <a:pt x="2463" y="1953"/>
                  </a:lnTo>
                  <a:cubicBezTo>
                    <a:pt x="2511" y="1905"/>
                    <a:pt x="2528" y="1852"/>
                    <a:pt x="2544" y="1784"/>
                  </a:cubicBezTo>
                  <a:cubicBezTo>
                    <a:pt x="2544" y="1719"/>
                    <a:pt x="2528" y="1666"/>
                    <a:pt x="2479" y="1618"/>
                  </a:cubicBezTo>
                  <a:lnTo>
                    <a:pt x="1149" y="86"/>
                  </a:lnTo>
                  <a:cubicBezTo>
                    <a:pt x="1113" y="33"/>
                    <a:pt x="1048" y="1"/>
                    <a:pt x="97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6227419" y="3663743"/>
              <a:ext cx="44850" cy="40841"/>
            </a:xfrm>
            <a:custGeom>
              <a:rect b="b" l="l" r="r" t="t"/>
              <a:pathLst>
                <a:path extrusionOk="0" h="1304" w="1432">
                  <a:moveTo>
                    <a:pt x="903" y="0"/>
                  </a:moveTo>
                  <a:cubicBezTo>
                    <a:pt x="831" y="0"/>
                    <a:pt x="761" y="26"/>
                    <a:pt x="708" y="79"/>
                  </a:cubicBezTo>
                  <a:lnTo>
                    <a:pt x="134" y="568"/>
                  </a:lnTo>
                  <a:cubicBezTo>
                    <a:pt x="17" y="685"/>
                    <a:pt x="1" y="871"/>
                    <a:pt x="118" y="1005"/>
                  </a:cubicBezTo>
                  <a:lnTo>
                    <a:pt x="284" y="1207"/>
                  </a:lnTo>
                  <a:cubicBezTo>
                    <a:pt x="348" y="1270"/>
                    <a:pt x="430" y="1303"/>
                    <a:pt x="514" y="1303"/>
                  </a:cubicBezTo>
                  <a:cubicBezTo>
                    <a:pt x="587" y="1303"/>
                    <a:pt x="660" y="1278"/>
                    <a:pt x="724" y="1223"/>
                  </a:cubicBezTo>
                  <a:lnTo>
                    <a:pt x="1278" y="754"/>
                  </a:lnTo>
                  <a:cubicBezTo>
                    <a:pt x="1416" y="633"/>
                    <a:pt x="1432" y="431"/>
                    <a:pt x="1315" y="297"/>
                  </a:cubicBezTo>
                  <a:lnTo>
                    <a:pt x="1145" y="111"/>
                  </a:lnTo>
                  <a:cubicBezTo>
                    <a:pt x="1080" y="38"/>
                    <a:pt x="991" y="0"/>
                    <a:pt x="903" y="0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1"/>
            <p:cNvSpPr/>
            <p:nvPr/>
          </p:nvSpPr>
          <p:spPr>
            <a:xfrm>
              <a:off x="6227419" y="3662521"/>
              <a:ext cx="44850" cy="43222"/>
            </a:xfrm>
            <a:custGeom>
              <a:rect b="b" l="l" r="r" t="t"/>
              <a:pathLst>
                <a:path extrusionOk="0" h="1380" w="1432">
                  <a:moveTo>
                    <a:pt x="910" y="65"/>
                  </a:moveTo>
                  <a:cubicBezTo>
                    <a:pt x="991" y="65"/>
                    <a:pt x="1060" y="118"/>
                    <a:pt x="1112" y="166"/>
                  </a:cubicBezTo>
                  <a:lnTo>
                    <a:pt x="1278" y="369"/>
                  </a:lnTo>
                  <a:cubicBezTo>
                    <a:pt x="1331" y="421"/>
                    <a:pt x="1363" y="490"/>
                    <a:pt x="1347" y="571"/>
                  </a:cubicBezTo>
                  <a:cubicBezTo>
                    <a:pt x="1347" y="639"/>
                    <a:pt x="1315" y="708"/>
                    <a:pt x="1262" y="757"/>
                  </a:cubicBezTo>
                  <a:lnTo>
                    <a:pt x="708" y="1246"/>
                  </a:lnTo>
                  <a:cubicBezTo>
                    <a:pt x="656" y="1298"/>
                    <a:pt x="587" y="1315"/>
                    <a:pt x="522" y="1315"/>
                  </a:cubicBezTo>
                  <a:cubicBezTo>
                    <a:pt x="437" y="1315"/>
                    <a:pt x="352" y="1278"/>
                    <a:pt x="304" y="1214"/>
                  </a:cubicBezTo>
                  <a:lnTo>
                    <a:pt x="134" y="1028"/>
                  </a:lnTo>
                  <a:cubicBezTo>
                    <a:pt x="81" y="959"/>
                    <a:pt x="65" y="894"/>
                    <a:pt x="65" y="825"/>
                  </a:cubicBezTo>
                  <a:cubicBezTo>
                    <a:pt x="65" y="741"/>
                    <a:pt x="102" y="672"/>
                    <a:pt x="166" y="623"/>
                  </a:cubicBezTo>
                  <a:lnTo>
                    <a:pt x="724" y="150"/>
                  </a:lnTo>
                  <a:cubicBezTo>
                    <a:pt x="773" y="102"/>
                    <a:pt x="841" y="65"/>
                    <a:pt x="910" y="65"/>
                  </a:cubicBezTo>
                  <a:close/>
                  <a:moveTo>
                    <a:pt x="910" y="1"/>
                  </a:moveTo>
                  <a:cubicBezTo>
                    <a:pt x="825" y="1"/>
                    <a:pt x="740" y="33"/>
                    <a:pt x="672" y="102"/>
                  </a:cubicBezTo>
                  <a:lnTo>
                    <a:pt x="118" y="571"/>
                  </a:lnTo>
                  <a:cubicBezTo>
                    <a:pt x="49" y="639"/>
                    <a:pt x="17" y="724"/>
                    <a:pt x="1" y="809"/>
                  </a:cubicBezTo>
                  <a:cubicBezTo>
                    <a:pt x="1" y="910"/>
                    <a:pt x="33" y="995"/>
                    <a:pt x="81" y="1060"/>
                  </a:cubicBezTo>
                  <a:lnTo>
                    <a:pt x="251" y="1262"/>
                  </a:lnTo>
                  <a:cubicBezTo>
                    <a:pt x="320" y="1331"/>
                    <a:pt x="421" y="1379"/>
                    <a:pt x="522" y="1379"/>
                  </a:cubicBezTo>
                  <a:cubicBezTo>
                    <a:pt x="607" y="1379"/>
                    <a:pt x="688" y="1347"/>
                    <a:pt x="740" y="1298"/>
                  </a:cubicBezTo>
                  <a:lnTo>
                    <a:pt x="1294" y="809"/>
                  </a:lnTo>
                  <a:cubicBezTo>
                    <a:pt x="1379" y="741"/>
                    <a:pt x="1416" y="656"/>
                    <a:pt x="1416" y="571"/>
                  </a:cubicBezTo>
                  <a:cubicBezTo>
                    <a:pt x="1432" y="490"/>
                    <a:pt x="1395" y="389"/>
                    <a:pt x="1331" y="320"/>
                  </a:cubicBezTo>
                  <a:lnTo>
                    <a:pt x="1161" y="118"/>
                  </a:lnTo>
                  <a:cubicBezTo>
                    <a:pt x="1092" y="49"/>
                    <a:pt x="1011" y="1"/>
                    <a:pt x="91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1"/>
            <p:cNvSpPr/>
            <p:nvPr/>
          </p:nvSpPr>
          <p:spPr>
            <a:xfrm>
              <a:off x="6236282" y="3682034"/>
              <a:ext cx="15848" cy="16036"/>
            </a:xfrm>
            <a:custGeom>
              <a:rect b="b" l="l" r="r" t="t"/>
              <a:pathLst>
                <a:path extrusionOk="0" h="512" w="506">
                  <a:moveTo>
                    <a:pt x="255" y="69"/>
                  </a:moveTo>
                  <a:cubicBezTo>
                    <a:pt x="304" y="85"/>
                    <a:pt x="340" y="101"/>
                    <a:pt x="389" y="150"/>
                  </a:cubicBezTo>
                  <a:cubicBezTo>
                    <a:pt x="425" y="202"/>
                    <a:pt x="441" y="251"/>
                    <a:pt x="441" y="287"/>
                  </a:cubicBezTo>
                  <a:cubicBezTo>
                    <a:pt x="457" y="336"/>
                    <a:pt x="425" y="372"/>
                    <a:pt x="389" y="405"/>
                  </a:cubicBezTo>
                  <a:cubicBezTo>
                    <a:pt x="365" y="428"/>
                    <a:pt x="341" y="443"/>
                    <a:pt x="310" y="443"/>
                  </a:cubicBezTo>
                  <a:cubicBezTo>
                    <a:pt x="298" y="443"/>
                    <a:pt x="286" y="441"/>
                    <a:pt x="271" y="437"/>
                  </a:cubicBezTo>
                  <a:cubicBezTo>
                    <a:pt x="223" y="437"/>
                    <a:pt x="187" y="405"/>
                    <a:pt x="138" y="372"/>
                  </a:cubicBezTo>
                  <a:cubicBezTo>
                    <a:pt x="102" y="320"/>
                    <a:pt x="85" y="271"/>
                    <a:pt x="85" y="219"/>
                  </a:cubicBezTo>
                  <a:cubicBezTo>
                    <a:pt x="69" y="186"/>
                    <a:pt x="85" y="134"/>
                    <a:pt x="138" y="101"/>
                  </a:cubicBezTo>
                  <a:cubicBezTo>
                    <a:pt x="170" y="69"/>
                    <a:pt x="203" y="69"/>
                    <a:pt x="255" y="69"/>
                  </a:cubicBezTo>
                  <a:close/>
                  <a:moveTo>
                    <a:pt x="271" y="0"/>
                  </a:moveTo>
                  <a:cubicBezTo>
                    <a:pt x="203" y="0"/>
                    <a:pt x="154" y="16"/>
                    <a:pt x="102" y="69"/>
                  </a:cubicBezTo>
                  <a:cubicBezTo>
                    <a:pt x="37" y="118"/>
                    <a:pt x="21" y="170"/>
                    <a:pt x="21" y="235"/>
                  </a:cubicBezTo>
                  <a:cubicBezTo>
                    <a:pt x="1" y="287"/>
                    <a:pt x="37" y="352"/>
                    <a:pt x="85" y="405"/>
                  </a:cubicBezTo>
                  <a:cubicBezTo>
                    <a:pt x="138" y="473"/>
                    <a:pt x="187" y="506"/>
                    <a:pt x="255" y="506"/>
                  </a:cubicBezTo>
                  <a:cubicBezTo>
                    <a:pt x="272" y="510"/>
                    <a:pt x="288" y="512"/>
                    <a:pt x="303" y="512"/>
                  </a:cubicBezTo>
                  <a:cubicBezTo>
                    <a:pt x="348" y="512"/>
                    <a:pt x="385" y="493"/>
                    <a:pt x="425" y="453"/>
                  </a:cubicBezTo>
                  <a:cubicBezTo>
                    <a:pt x="490" y="405"/>
                    <a:pt x="506" y="352"/>
                    <a:pt x="506" y="287"/>
                  </a:cubicBezTo>
                  <a:cubicBezTo>
                    <a:pt x="506" y="219"/>
                    <a:pt x="490" y="170"/>
                    <a:pt x="441" y="101"/>
                  </a:cubicBezTo>
                  <a:cubicBezTo>
                    <a:pt x="389" y="49"/>
                    <a:pt x="340" y="16"/>
                    <a:pt x="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6247934" y="3669349"/>
              <a:ext cx="18510" cy="19544"/>
            </a:xfrm>
            <a:custGeom>
              <a:rect b="b" l="l" r="r" t="t"/>
              <a:pathLst>
                <a:path extrusionOk="0" h="624" w="591">
                  <a:moveTo>
                    <a:pt x="288" y="1"/>
                  </a:moveTo>
                  <a:cubicBezTo>
                    <a:pt x="271" y="1"/>
                    <a:pt x="271" y="1"/>
                    <a:pt x="271" y="17"/>
                  </a:cubicBezTo>
                  <a:cubicBezTo>
                    <a:pt x="255" y="17"/>
                    <a:pt x="255" y="17"/>
                    <a:pt x="255" y="33"/>
                  </a:cubicBezTo>
                  <a:lnTo>
                    <a:pt x="255" y="50"/>
                  </a:lnTo>
                  <a:lnTo>
                    <a:pt x="490" y="337"/>
                  </a:lnTo>
                  <a:lnTo>
                    <a:pt x="490" y="337"/>
                  </a:lnTo>
                  <a:lnTo>
                    <a:pt x="69" y="219"/>
                  </a:lnTo>
                  <a:lnTo>
                    <a:pt x="33" y="219"/>
                  </a:lnTo>
                  <a:cubicBezTo>
                    <a:pt x="17" y="219"/>
                    <a:pt x="17" y="219"/>
                    <a:pt x="17" y="235"/>
                  </a:cubicBezTo>
                  <a:cubicBezTo>
                    <a:pt x="1" y="235"/>
                    <a:pt x="1" y="252"/>
                    <a:pt x="1" y="252"/>
                  </a:cubicBezTo>
                  <a:cubicBezTo>
                    <a:pt x="1" y="272"/>
                    <a:pt x="1" y="288"/>
                    <a:pt x="17" y="288"/>
                  </a:cubicBezTo>
                  <a:lnTo>
                    <a:pt x="288" y="607"/>
                  </a:lnTo>
                  <a:lnTo>
                    <a:pt x="304" y="624"/>
                  </a:lnTo>
                  <a:cubicBezTo>
                    <a:pt x="320" y="624"/>
                    <a:pt x="320" y="607"/>
                    <a:pt x="336" y="607"/>
                  </a:cubicBezTo>
                  <a:lnTo>
                    <a:pt x="336" y="591"/>
                  </a:lnTo>
                  <a:lnTo>
                    <a:pt x="336" y="555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538" y="405"/>
                  </a:lnTo>
                  <a:lnTo>
                    <a:pt x="558" y="405"/>
                  </a:lnTo>
                  <a:cubicBezTo>
                    <a:pt x="575" y="405"/>
                    <a:pt x="575" y="405"/>
                    <a:pt x="575" y="389"/>
                  </a:cubicBezTo>
                  <a:cubicBezTo>
                    <a:pt x="591" y="389"/>
                    <a:pt x="591" y="373"/>
                    <a:pt x="591" y="353"/>
                  </a:cubicBezTo>
                  <a:cubicBezTo>
                    <a:pt x="591" y="353"/>
                    <a:pt x="591" y="337"/>
                    <a:pt x="575" y="337"/>
                  </a:cubicBezTo>
                  <a:lnTo>
                    <a:pt x="304" y="17"/>
                  </a:lnTo>
                  <a:cubicBezTo>
                    <a:pt x="304" y="1"/>
                    <a:pt x="288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6110278" y="3842461"/>
              <a:ext cx="21579" cy="21047"/>
            </a:xfrm>
            <a:custGeom>
              <a:rect b="b" l="l" r="r" t="t"/>
              <a:pathLst>
                <a:path extrusionOk="0" h="672" w="689">
                  <a:moveTo>
                    <a:pt x="385" y="1"/>
                  </a:moveTo>
                  <a:cubicBezTo>
                    <a:pt x="369" y="1"/>
                    <a:pt x="353" y="1"/>
                    <a:pt x="353" y="17"/>
                  </a:cubicBezTo>
                  <a:cubicBezTo>
                    <a:pt x="336" y="17"/>
                    <a:pt x="336" y="33"/>
                    <a:pt x="336" y="33"/>
                  </a:cubicBezTo>
                  <a:cubicBezTo>
                    <a:pt x="320" y="49"/>
                    <a:pt x="320" y="65"/>
                    <a:pt x="336" y="82"/>
                  </a:cubicBezTo>
                  <a:lnTo>
                    <a:pt x="437" y="437"/>
                  </a:lnTo>
                  <a:lnTo>
                    <a:pt x="102" y="284"/>
                  </a:lnTo>
                  <a:cubicBezTo>
                    <a:pt x="82" y="268"/>
                    <a:pt x="65" y="268"/>
                    <a:pt x="49" y="268"/>
                  </a:cubicBezTo>
                  <a:cubicBezTo>
                    <a:pt x="49" y="284"/>
                    <a:pt x="33" y="284"/>
                    <a:pt x="17" y="284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4" y="672"/>
                  </a:lnTo>
                  <a:lnTo>
                    <a:pt x="320" y="672"/>
                  </a:lnTo>
                  <a:cubicBezTo>
                    <a:pt x="336" y="656"/>
                    <a:pt x="336" y="656"/>
                    <a:pt x="336" y="640"/>
                  </a:cubicBezTo>
                  <a:lnTo>
                    <a:pt x="336" y="623"/>
                  </a:lnTo>
                  <a:lnTo>
                    <a:pt x="82" y="336"/>
                  </a:lnTo>
                  <a:lnTo>
                    <a:pt x="437" y="506"/>
                  </a:lnTo>
                  <a:cubicBezTo>
                    <a:pt x="454" y="522"/>
                    <a:pt x="470" y="522"/>
                    <a:pt x="470" y="522"/>
                  </a:cubicBezTo>
                  <a:cubicBezTo>
                    <a:pt x="486" y="522"/>
                    <a:pt x="486" y="506"/>
                    <a:pt x="486" y="506"/>
                  </a:cubicBezTo>
                  <a:cubicBezTo>
                    <a:pt x="506" y="506"/>
                    <a:pt x="506" y="486"/>
                    <a:pt x="506" y="486"/>
                  </a:cubicBezTo>
                  <a:lnTo>
                    <a:pt x="506" y="454"/>
                  </a:lnTo>
                  <a:lnTo>
                    <a:pt x="385" y="82"/>
                  </a:lnTo>
                  <a:lnTo>
                    <a:pt x="385" y="82"/>
                  </a:lnTo>
                  <a:lnTo>
                    <a:pt x="640" y="352"/>
                  </a:lnTo>
                  <a:cubicBezTo>
                    <a:pt x="640" y="369"/>
                    <a:pt x="656" y="369"/>
                    <a:pt x="656" y="369"/>
                  </a:cubicBezTo>
                  <a:cubicBezTo>
                    <a:pt x="672" y="369"/>
                    <a:pt x="672" y="369"/>
                    <a:pt x="672" y="352"/>
                  </a:cubicBezTo>
                  <a:cubicBezTo>
                    <a:pt x="688" y="352"/>
                    <a:pt x="688" y="352"/>
                    <a:pt x="688" y="336"/>
                  </a:cubicBezTo>
                  <a:lnTo>
                    <a:pt x="688" y="320"/>
                  </a:lnTo>
                  <a:lnTo>
                    <a:pt x="421" y="17"/>
                  </a:lnTo>
                  <a:cubicBezTo>
                    <a:pt x="405" y="1"/>
                    <a:pt x="405" y="1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6127630" y="3832344"/>
              <a:ext cx="15347" cy="15848"/>
            </a:xfrm>
            <a:custGeom>
              <a:rect b="b" l="l" r="r" t="t"/>
              <a:pathLst>
                <a:path extrusionOk="0" h="506" w="490">
                  <a:moveTo>
                    <a:pt x="187" y="0"/>
                  </a:moveTo>
                  <a:cubicBezTo>
                    <a:pt x="154" y="20"/>
                    <a:pt x="118" y="37"/>
                    <a:pt x="86" y="53"/>
                  </a:cubicBezTo>
                  <a:cubicBezTo>
                    <a:pt x="53" y="85"/>
                    <a:pt x="33" y="101"/>
                    <a:pt x="17" y="138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55"/>
                    <a:pt x="1" y="287"/>
                    <a:pt x="17" y="324"/>
                  </a:cubicBezTo>
                  <a:cubicBezTo>
                    <a:pt x="33" y="356"/>
                    <a:pt x="53" y="372"/>
                    <a:pt x="69" y="405"/>
                  </a:cubicBezTo>
                  <a:cubicBezTo>
                    <a:pt x="102" y="441"/>
                    <a:pt x="134" y="473"/>
                    <a:pt x="170" y="489"/>
                  </a:cubicBezTo>
                  <a:cubicBezTo>
                    <a:pt x="219" y="506"/>
                    <a:pt x="255" y="506"/>
                    <a:pt x="288" y="506"/>
                  </a:cubicBezTo>
                  <a:cubicBezTo>
                    <a:pt x="336" y="489"/>
                    <a:pt x="373" y="473"/>
                    <a:pt x="405" y="441"/>
                  </a:cubicBezTo>
                  <a:cubicBezTo>
                    <a:pt x="458" y="405"/>
                    <a:pt x="474" y="372"/>
                    <a:pt x="490" y="324"/>
                  </a:cubicBezTo>
                  <a:lnTo>
                    <a:pt x="490" y="304"/>
                  </a:lnTo>
                  <a:cubicBezTo>
                    <a:pt x="474" y="287"/>
                    <a:pt x="474" y="287"/>
                    <a:pt x="458" y="287"/>
                  </a:cubicBezTo>
                  <a:lnTo>
                    <a:pt x="437" y="287"/>
                  </a:lnTo>
                  <a:lnTo>
                    <a:pt x="437" y="304"/>
                  </a:lnTo>
                  <a:cubicBezTo>
                    <a:pt x="437" y="324"/>
                    <a:pt x="421" y="340"/>
                    <a:pt x="421" y="356"/>
                  </a:cubicBezTo>
                  <a:lnTo>
                    <a:pt x="373" y="405"/>
                  </a:lnTo>
                  <a:cubicBezTo>
                    <a:pt x="356" y="405"/>
                    <a:pt x="336" y="425"/>
                    <a:pt x="320" y="441"/>
                  </a:cubicBezTo>
                  <a:lnTo>
                    <a:pt x="272" y="441"/>
                  </a:lnTo>
                  <a:cubicBezTo>
                    <a:pt x="255" y="441"/>
                    <a:pt x="235" y="441"/>
                    <a:pt x="219" y="425"/>
                  </a:cubicBezTo>
                  <a:cubicBezTo>
                    <a:pt x="203" y="425"/>
                    <a:pt x="187" y="405"/>
                    <a:pt x="170" y="405"/>
                  </a:cubicBezTo>
                  <a:cubicBezTo>
                    <a:pt x="154" y="388"/>
                    <a:pt x="134" y="372"/>
                    <a:pt x="118" y="356"/>
                  </a:cubicBezTo>
                  <a:cubicBezTo>
                    <a:pt x="118" y="340"/>
                    <a:pt x="102" y="324"/>
                    <a:pt x="86" y="304"/>
                  </a:cubicBezTo>
                  <a:cubicBezTo>
                    <a:pt x="86" y="287"/>
                    <a:pt x="69" y="271"/>
                    <a:pt x="69" y="255"/>
                  </a:cubicBezTo>
                  <a:lnTo>
                    <a:pt x="69" y="202"/>
                  </a:lnTo>
                  <a:cubicBezTo>
                    <a:pt x="69" y="186"/>
                    <a:pt x="69" y="170"/>
                    <a:pt x="86" y="154"/>
                  </a:cubicBezTo>
                  <a:cubicBezTo>
                    <a:pt x="86" y="138"/>
                    <a:pt x="102" y="122"/>
                    <a:pt x="118" y="101"/>
                  </a:cubicBezTo>
                  <a:lnTo>
                    <a:pt x="134" y="85"/>
                  </a:lnTo>
                  <a:cubicBezTo>
                    <a:pt x="154" y="85"/>
                    <a:pt x="154" y="69"/>
                    <a:pt x="154" y="69"/>
                  </a:cubicBezTo>
                  <a:lnTo>
                    <a:pt x="170" y="69"/>
                  </a:lnTo>
                  <a:cubicBezTo>
                    <a:pt x="187" y="69"/>
                    <a:pt x="187" y="53"/>
                    <a:pt x="187" y="53"/>
                  </a:cubicBezTo>
                  <a:lnTo>
                    <a:pt x="219" y="53"/>
                  </a:lnTo>
                  <a:lnTo>
                    <a:pt x="219" y="37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6229454" y="3977455"/>
              <a:ext cx="15848" cy="16380"/>
            </a:xfrm>
            <a:custGeom>
              <a:rect b="b" l="l" r="r" t="t"/>
              <a:pathLst>
                <a:path extrusionOk="0" h="523" w="506">
                  <a:moveTo>
                    <a:pt x="69" y="53"/>
                  </a:moveTo>
                  <a:lnTo>
                    <a:pt x="303" y="186"/>
                  </a:lnTo>
                  <a:lnTo>
                    <a:pt x="154" y="320"/>
                  </a:lnTo>
                  <a:lnTo>
                    <a:pt x="69" y="53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6" y="17"/>
                  </a:cubicBezTo>
                  <a:lnTo>
                    <a:pt x="0" y="37"/>
                  </a:lnTo>
                  <a:cubicBezTo>
                    <a:pt x="0" y="53"/>
                    <a:pt x="0" y="69"/>
                    <a:pt x="16" y="85"/>
                  </a:cubicBezTo>
                  <a:lnTo>
                    <a:pt x="154" y="506"/>
                  </a:lnTo>
                  <a:lnTo>
                    <a:pt x="170" y="506"/>
                  </a:lnTo>
                  <a:cubicBezTo>
                    <a:pt x="170" y="522"/>
                    <a:pt x="170" y="522"/>
                    <a:pt x="186" y="522"/>
                  </a:cubicBezTo>
                  <a:cubicBezTo>
                    <a:pt x="186" y="522"/>
                    <a:pt x="202" y="522"/>
                    <a:pt x="202" y="506"/>
                  </a:cubicBezTo>
                  <a:cubicBezTo>
                    <a:pt x="219" y="506"/>
                    <a:pt x="219" y="490"/>
                    <a:pt x="219" y="474"/>
                  </a:cubicBezTo>
                  <a:lnTo>
                    <a:pt x="186" y="372"/>
                  </a:lnTo>
                  <a:lnTo>
                    <a:pt x="356" y="203"/>
                  </a:lnTo>
                  <a:lnTo>
                    <a:pt x="457" y="271"/>
                  </a:lnTo>
                  <a:cubicBezTo>
                    <a:pt x="473" y="271"/>
                    <a:pt x="489" y="271"/>
                    <a:pt x="489" y="255"/>
                  </a:cubicBezTo>
                  <a:cubicBezTo>
                    <a:pt x="506" y="255"/>
                    <a:pt x="506" y="255"/>
                    <a:pt x="506" y="239"/>
                  </a:cubicBezTo>
                  <a:lnTo>
                    <a:pt x="506" y="219"/>
                  </a:lnTo>
                  <a:lnTo>
                    <a:pt x="489" y="20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6240072" y="3964801"/>
              <a:ext cx="15222" cy="16067"/>
            </a:xfrm>
            <a:custGeom>
              <a:rect b="b" l="l" r="r" t="t"/>
              <a:pathLst>
                <a:path extrusionOk="0" h="513" w="486">
                  <a:moveTo>
                    <a:pt x="183" y="0"/>
                  </a:moveTo>
                  <a:cubicBezTo>
                    <a:pt x="150" y="16"/>
                    <a:pt x="118" y="37"/>
                    <a:pt x="82" y="69"/>
                  </a:cubicBezTo>
                  <a:cubicBezTo>
                    <a:pt x="49" y="85"/>
                    <a:pt x="33" y="117"/>
                    <a:pt x="17" y="154"/>
                  </a:cubicBezTo>
                  <a:cubicBezTo>
                    <a:pt x="1" y="170"/>
                    <a:pt x="1" y="202"/>
                    <a:pt x="1" y="239"/>
                  </a:cubicBezTo>
                  <a:cubicBezTo>
                    <a:pt x="1" y="271"/>
                    <a:pt x="1" y="303"/>
                    <a:pt x="17" y="320"/>
                  </a:cubicBezTo>
                  <a:cubicBezTo>
                    <a:pt x="33" y="356"/>
                    <a:pt x="49" y="388"/>
                    <a:pt x="66" y="421"/>
                  </a:cubicBezTo>
                  <a:cubicBezTo>
                    <a:pt x="102" y="457"/>
                    <a:pt x="134" y="473"/>
                    <a:pt x="167" y="489"/>
                  </a:cubicBezTo>
                  <a:cubicBezTo>
                    <a:pt x="204" y="501"/>
                    <a:pt x="231" y="512"/>
                    <a:pt x="255" y="512"/>
                  </a:cubicBezTo>
                  <a:cubicBezTo>
                    <a:pt x="265" y="512"/>
                    <a:pt x="274" y="510"/>
                    <a:pt x="284" y="506"/>
                  </a:cubicBezTo>
                  <a:cubicBezTo>
                    <a:pt x="336" y="506"/>
                    <a:pt x="369" y="489"/>
                    <a:pt x="405" y="457"/>
                  </a:cubicBezTo>
                  <a:cubicBezTo>
                    <a:pt x="454" y="421"/>
                    <a:pt x="470" y="388"/>
                    <a:pt x="486" y="340"/>
                  </a:cubicBezTo>
                  <a:lnTo>
                    <a:pt x="486" y="303"/>
                  </a:lnTo>
                  <a:cubicBezTo>
                    <a:pt x="470" y="303"/>
                    <a:pt x="470" y="303"/>
                    <a:pt x="470" y="287"/>
                  </a:cubicBezTo>
                  <a:cubicBezTo>
                    <a:pt x="454" y="287"/>
                    <a:pt x="454" y="303"/>
                    <a:pt x="437" y="303"/>
                  </a:cubicBezTo>
                  <a:lnTo>
                    <a:pt x="437" y="320"/>
                  </a:lnTo>
                  <a:cubicBezTo>
                    <a:pt x="437" y="340"/>
                    <a:pt x="421" y="356"/>
                    <a:pt x="421" y="372"/>
                  </a:cubicBezTo>
                  <a:cubicBezTo>
                    <a:pt x="405" y="372"/>
                    <a:pt x="385" y="388"/>
                    <a:pt x="385" y="405"/>
                  </a:cubicBezTo>
                  <a:cubicBezTo>
                    <a:pt x="369" y="421"/>
                    <a:pt x="336" y="441"/>
                    <a:pt x="320" y="441"/>
                  </a:cubicBezTo>
                  <a:cubicBezTo>
                    <a:pt x="309" y="441"/>
                    <a:pt x="297" y="448"/>
                    <a:pt x="285" y="448"/>
                  </a:cubicBezTo>
                  <a:cubicBezTo>
                    <a:pt x="279" y="448"/>
                    <a:pt x="273" y="446"/>
                    <a:pt x="268" y="441"/>
                  </a:cubicBezTo>
                  <a:lnTo>
                    <a:pt x="219" y="441"/>
                  </a:lnTo>
                  <a:cubicBezTo>
                    <a:pt x="203" y="421"/>
                    <a:pt x="183" y="421"/>
                    <a:pt x="167" y="405"/>
                  </a:cubicBezTo>
                  <a:cubicBezTo>
                    <a:pt x="150" y="388"/>
                    <a:pt x="134" y="388"/>
                    <a:pt x="118" y="372"/>
                  </a:cubicBezTo>
                  <a:cubicBezTo>
                    <a:pt x="118" y="356"/>
                    <a:pt x="102" y="340"/>
                    <a:pt x="82" y="320"/>
                  </a:cubicBezTo>
                  <a:cubicBezTo>
                    <a:pt x="82" y="303"/>
                    <a:pt x="66" y="271"/>
                    <a:pt x="66" y="255"/>
                  </a:cubicBezTo>
                  <a:lnTo>
                    <a:pt x="66" y="202"/>
                  </a:lnTo>
                  <a:cubicBezTo>
                    <a:pt x="66" y="186"/>
                    <a:pt x="66" y="170"/>
                    <a:pt x="82" y="154"/>
                  </a:cubicBezTo>
                  <a:cubicBezTo>
                    <a:pt x="82" y="138"/>
                    <a:pt x="102" y="117"/>
                    <a:pt x="118" y="101"/>
                  </a:cubicBezTo>
                  <a:cubicBezTo>
                    <a:pt x="118" y="101"/>
                    <a:pt x="134" y="101"/>
                    <a:pt x="134" y="85"/>
                  </a:cubicBezTo>
                  <a:lnTo>
                    <a:pt x="150" y="85"/>
                  </a:lnTo>
                  <a:lnTo>
                    <a:pt x="167" y="69"/>
                  </a:lnTo>
                  <a:lnTo>
                    <a:pt x="203" y="69"/>
                  </a:lnTo>
                  <a:lnTo>
                    <a:pt x="219" y="53"/>
                  </a:lnTo>
                  <a:cubicBezTo>
                    <a:pt x="219" y="53"/>
                    <a:pt x="235" y="53"/>
                    <a:pt x="235" y="37"/>
                  </a:cubicBezTo>
                  <a:lnTo>
                    <a:pt x="219" y="16"/>
                  </a:lnTo>
                  <a:cubicBezTo>
                    <a:pt x="219" y="0"/>
                    <a:pt x="203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6204617" y="3937426"/>
              <a:ext cx="15347" cy="15879"/>
            </a:xfrm>
            <a:custGeom>
              <a:rect b="b" l="l" r="r" t="t"/>
              <a:pathLst>
                <a:path extrusionOk="0" h="507" w="490">
                  <a:moveTo>
                    <a:pt x="187" y="1"/>
                  </a:moveTo>
                  <a:cubicBezTo>
                    <a:pt x="154" y="17"/>
                    <a:pt x="102" y="33"/>
                    <a:pt x="70" y="49"/>
                  </a:cubicBezTo>
                  <a:cubicBezTo>
                    <a:pt x="53" y="82"/>
                    <a:pt x="37" y="102"/>
                    <a:pt x="21" y="134"/>
                  </a:cubicBezTo>
                  <a:cubicBezTo>
                    <a:pt x="1" y="167"/>
                    <a:pt x="1" y="203"/>
                    <a:pt x="1" y="235"/>
                  </a:cubicBezTo>
                  <a:cubicBezTo>
                    <a:pt x="1" y="252"/>
                    <a:pt x="1" y="284"/>
                    <a:pt x="21" y="320"/>
                  </a:cubicBezTo>
                  <a:cubicBezTo>
                    <a:pt x="21" y="353"/>
                    <a:pt x="53" y="369"/>
                    <a:pt x="70" y="405"/>
                  </a:cubicBezTo>
                  <a:cubicBezTo>
                    <a:pt x="102" y="438"/>
                    <a:pt x="138" y="470"/>
                    <a:pt x="171" y="486"/>
                  </a:cubicBezTo>
                  <a:cubicBezTo>
                    <a:pt x="203" y="506"/>
                    <a:pt x="256" y="506"/>
                    <a:pt x="288" y="506"/>
                  </a:cubicBezTo>
                  <a:cubicBezTo>
                    <a:pt x="340" y="486"/>
                    <a:pt x="373" y="470"/>
                    <a:pt x="405" y="438"/>
                  </a:cubicBezTo>
                  <a:cubicBezTo>
                    <a:pt x="441" y="405"/>
                    <a:pt x="474" y="369"/>
                    <a:pt x="490" y="320"/>
                  </a:cubicBezTo>
                  <a:cubicBezTo>
                    <a:pt x="490" y="320"/>
                    <a:pt x="490" y="304"/>
                    <a:pt x="474" y="304"/>
                  </a:cubicBezTo>
                  <a:cubicBezTo>
                    <a:pt x="474" y="284"/>
                    <a:pt x="474" y="284"/>
                    <a:pt x="458" y="284"/>
                  </a:cubicBezTo>
                  <a:lnTo>
                    <a:pt x="441" y="284"/>
                  </a:lnTo>
                  <a:lnTo>
                    <a:pt x="441" y="304"/>
                  </a:lnTo>
                  <a:cubicBezTo>
                    <a:pt x="425" y="320"/>
                    <a:pt x="425" y="337"/>
                    <a:pt x="405" y="353"/>
                  </a:cubicBezTo>
                  <a:cubicBezTo>
                    <a:pt x="405" y="369"/>
                    <a:pt x="389" y="385"/>
                    <a:pt x="373" y="405"/>
                  </a:cubicBezTo>
                  <a:cubicBezTo>
                    <a:pt x="357" y="405"/>
                    <a:pt x="340" y="421"/>
                    <a:pt x="324" y="421"/>
                  </a:cubicBezTo>
                  <a:cubicBezTo>
                    <a:pt x="304" y="438"/>
                    <a:pt x="288" y="438"/>
                    <a:pt x="272" y="438"/>
                  </a:cubicBezTo>
                  <a:cubicBezTo>
                    <a:pt x="256" y="438"/>
                    <a:pt x="239" y="438"/>
                    <a:pt x="223" y="421"/>
                  </a:cubicBezTo>
                  <a:cubicBezTo>
                    <a:pt x="203" y="421"/>
                    <a:pt x="187" y="405"/>
                    <a:pt x="171" y="405"/>
                  </a:cubicBezTo>
                  <a:lnTo>
                    <a:pt x="122" y="353"/>
                  </a:lnTo>
                  <a:cubicBezTo>
                    <a:pt x="102" y="337"/>
                    <a:pt x="102" y="320"/>
                    <a:pt x="86" y="304"/>
                  </a:cubicBezTo>
                  <a:cubicBezTo>
                    <a:pt x="70" y="284"/>
                    <a:pt x="70" y="268"/>
                    <a:pt x="70" y="252"/>
                  </a:cubicBezTo>
                  <a:cubicBezTo>
                    <a:pt x="53" y="235"/>
                    <a:pt x="53" y="219"/>
                    <a:pt x="53" y="203"/>
                  </a:cubicBezTo>
                  <a:cubicBezTo>
                    <a:pt x="70" y="183"/>
                    <a:pt x="70" y="167"/>
                    <a:pt x="70" y="151"/>
                  </a:cubicBezTo>
                  <a:lnTo>
                    <a:pt x="122" y="102"/>
                  </a:lnTo>
                  <a:cubicBezTo>
                    <a:pt x="122" y="82"/>
                    <a:pt x="138" y="82"/>
                    <a:pt x="138" y="82"/>
                  </a:cubicBezTo>
                  <a:lnTo>
                    <a:pt x="154" y="66"/>
                  </a:lnTo>
                  <a:lnTo>
                    <a:pt x="171" y="66"/>
                  </a:lnTo>
                  <a:lnTo>
                    <a:pt x="187" y="49"/>
                  </a:lnTo>
                  <a:lnTo>
                    <a:pt x="223" y="49"/>
                  </a:lnTo>
                  <a:lnTo>
                    <a:pt x="223" y="3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6143979" y="3871965"/>
              <a:ext cx="20671" cy="18510"/>
            </a:xfrm>
            <a:custGeom>
              <a:rect b="b" l="l" r="r" t="t"/>
              <a:pathLst>
                <a:path extrusionOk="0" h="591" w="660">
                  <a:moveTo>
                    <a:pt x="522" y="187"/>
                  </a:moveTo>
                  <a:cubicBezTo>
                    <a:pt x="522" y="187"/>
                    <a:pt x="542" y="187"/>
                    <a:pt x="558" y="203"/>
                  </a:cubicBezTo>
                  <a:lnTo>
                    <a:pt x="574" y="219"/>
                  </a:lnTo>
                  <a:cubicBezTo>
                    <a:pt x="590" y="235"/>
                    <a:pt x="590" y="251"/>
                    <a:pt x="607" y="272"/>
                  </a:cubicBezTo>
                  <a:lnTo>
                    <a:pt x="607" y="304"/>
                  </a:lnTo>
                  <a:cubicBezTo>
                    <a:pt x="607" y="320"/>
                    <a:pt x="607" y="320"/>
                    <a:pt x="590" y="336"/>
                  </a:cubicBezTo>
                  <a:cubicBezTo>
                    <a:pt x="574" y="352"/>
                    <a:pt x="558" y="352"/>
                    <a:pt x="558" y="352"/>
                  </a:cubicBezTo>
                  <a:cubicBezTo>
                    <a:pt x="542" y="352"/>
                    <a:pt x="522" y="352"/>
                    <a:pt x="506" y="336"/>
                  </a:cubicBezTo>
                  <a:lnTo>
                    <a:pt x="473" y="304"/>
                  </a:lnTo>
                  <a:cubicBezTo>
                    <a:pt x="473" y="304"/>
                    <a:pt x="457" y="288"/>
                    <a:pt x="457" y="272"/>
                  </a:cubicBezTo>
                  <a:cubicBezTo>
                    <a:pt x="441" y="251"/>
                    <a:pt x="441" y="235"/>
                    <a:pt x="441" y="235"/>
                  </a:cubicBezTo>
                  <a:cubicBezTo>
                    <a:pt x="441" y="219"/>
                    <a:pt x="457" y="203"/>
                    <a:pt x="457" y="203"/>
                  </a:cubicBezTo>
                  <a:cubicBezTo>
                    <a:pt x="473" y="187"/>
                    <a:pt x="473" y="187"/>
                    <a:pt x="489" y="187"/>
                  </a:cubicBezTo>
                  <a:close/>
                  <a:moveTo>
                    <a:pt x="101" y="219"/>
                  </a:moveTo>
                  <a:cubicBezTo>
                    <a:pt x="117" y="219"/>
                    <a:pt x="117" y="235"/>
                    <a:pt x="138" y="235"/>
                  </a:cubicBezTo>
                  <a:cubicBezTo>
                    <a:pt x="154" y="251"/>
                    <a:pt x="170" y="251"/>
                    <a:pt x="170" y="272"/>
                  </a:cubicBezTo>
                  <a:cubicBezTo>
                    <a:pt x="186" y="288"/>
                    <a:pt x="186" y="304"/>
                    <a:pt x="202" y="304"/>
                  </a:cubicBezTo>
                  <a:lnTo>
                    <a:pt x="202" y="352"/>
                  </a:lnTo>
                  <a:cubicBezTo>
                    <a:pt x="202" y="373"/>
                    <a:pt x="202" y="373"/>
                    <a:pt x="186" y="389"/>
                  </a:cubicBezTo>
                  <a:cubicBezTo>
                    <a:pt x="170" y="389"/>
                    <a:pt x="170" y="405"/>
                    <a:pt x="154" y="405"/>
                  </a:cubicBezTo>
                  <a:cubicBezTo>
                    <a:pt x="138" y="405"/>
                    <a:pt x="117" y="389"/>
                    <a:pt x="101" y="389"/>
                  </a:cubicBezTo>
                  <a:lnTo>
                    <a:pt x="69" y="352"/>
                  </a:lnTo>
                  <a:cubicBezTo>
                    <a:pt x="69" y="336"/>
                    <a:pt x="53" y="336"/>
                    <a:pt x="53" y="320"/>
                  </a:cubicBezTo>
                  <a:cubicBezTo>
                    <a:pt x="37" y="304"/>
                    <a:pt x="37" y="288"/>
                    <a:pt x="37" y="272"/>
                  </a:cubicBezTo>
                  <a:lnTo>
                    <a:pt x="69" y="235"/>
                  </a:lnTo>
                  <a:cubicBezTo>
                    <a:pt x="69" y="235"/>
                    <a:pt x="85" y="219"/>
                    <a:pt x="101" y="219"/>
                  </a:cubicBezTo>
                  <a:close/>
                  <a:moveTo>
                    <a:pt x="489" y="134"/>
                  </a:moveTo>
                  <a:cubicBezTo>
                    <a:pt x="473" y="150"/>
                    <a:pt x="457" y="150"/>
                    <a:pt x="441" y="171"/>
                  </a:cubicBezTo>
                  <a:cubicBezTo>
                    <a:pt x="405" y="187"/>
                    <a:pt x="405" y="219"/>
                    <a:pt x="405" y="251"/>
                  </a:cubicBezTo>
                  <a:cubicBezTo>
                    <a:pt x="405" y="288"/>
                    <a:pt x="405" y="320"/>
                    <a:pt x="441" y="336"/>
                  </a:cubicBezTo>
                  <a:cubicBezTo>
                    <a:pt x="457" y="373"/>
                    <a:pt x="489" y="389"/>
                    <a:pt x="522" y="405"/>
                  </a:cubicBezTo>
                  <a:cubicBezTo>
                    <a:pt x="558" y="405"/>
                    <a:pt x="590" y="389"/>
                    <a:pt x="607" y="373"/>
                  </a:cubicBezTo>
                  <a:cubicBezTo>
                    <a:pt x="623" y="352"/>
                    <a:pt x="643" y="336"/>
                    <a:pt x="659" y="320"/>
                  </a:cubicBezTo>
                  <a:cubicBezTo>
                    <a:pt x="659" y="288"/>
                    <a:pt x="659" y="272"/>
                    <a:pt x="643" y="251"/>
                  </a:cubicBezTo>
                  <a:cubicBezTo>
                    <a:pt x="643" y="235"/>
                    <a:pt x="623" y="203"/>
                    <a:pt x="607" y="187"/>
                  </a:cubicBezTo>
                  <a:cubicBezTo>
                    <a:pt x="607" y="171"/>
                    <a:pt x="590" y="171"/>
                    <a:pt x="574" y="150"/>
                  </a:cubicBezTo>
                  <a:cubicBezTo>
                    <a:pt x="558" y="150"/>
                    <a:pt x="542" y="134"/>
                    <a:pt x="542" y="134"/>
                  </a:cubicBezTo>
                  <a:close/>
                  <a:moveTo>
                    <a:pt x="85" y="187"/>
                  </a:moveTo>
                  <a:cubicBezTo>
                    <a:pt x="69" y="187"/>
                    <a:pt x="53" y="203"/>
                    <a:pt x="37" y="219"/>
                  </a:cubicBezTo>
                  <a:cubicBezTo>
                    <a:pt x="0" y="235"/>
                    <a:pt x="0" y="272"/>
                    <a:pt x="0" y="304"/>
                  </a:cubicBezTo>
                  <a:cubicBezTo>
                    <a:pt x="0" y="336"/>
                    <a:pt x="16" y="352"/>
                    <a:pt x="37" y="389"/>
                  </a:cubicBezTo>
                  <a:cubicBezTo>
                    <a:pt x="69" y="421"/>
                    <a:pt x="85" y="437"/>
                    <a:pt x="117" y="437"/>
                  </a:cubicBezTo>
                  <a:cubicBezTo>
                    <a:pt x="128" y="442"/>
                    <a:pt x="138" y="444"/>
                    <a:pt x="148" y="444"/>
                  </a:cubicBezTo>
                  <a:cubicBezTo>
                    <a:pt x="173" y="444"/>
                    <a:pt x="196" y="433"/>
                    <a:pt x="219" y="421"/>
                  </a:cubicBezTo>
                  <a:cubicBezTo>
                    <a:pt x="239" y="389"/>
                    <a:pt x="255" y="373"/>
                    <a:pt x="255" y="336"/>
                  </a:cubicBezTo>
                  <a:cubicBezTo>
                    <a:pt x="255" y="304"/>
                    <a:pt x="239" y="272"/>
                    <a:pt x="219" y="235"/>
                  </a:cubicBezTo>
                  <a:cubicBezTo>
                    <a:pt x="202" y="219"/>
                    <a:pt x="186" y="219"/>
                    <a:pt x="170" y="203"/>
                  </a:cubicBezTo>
                  <a:cubicBezTo>
                    <a:pt x="170" y="203"/>
                    <a:pt x="154" y="187"/>
                    <a:pt x="138" y="187"/>
                  </a:cubicBezTo>
                  <a:close/>
                  <a:moveTo>
                    <a:pt x="271" y="1"/>
                  </a:moveTo>
                  <a:cubicBezTo>
                    <a:pt x="255" y="1"/>
                    <a:pt x="255" y="1"/>
                    <a:pt x="255" y="17"/>
                  </a:cubicBezTo>
                  <a:cubicBezTo>
                    <a:pt x="239" y="17"/>
                    <a:pt x="239" y="17"/>
                    <a:pt x="239" y="33"/>
                  </a:cubicBezTo>
                  <a:lnTo>
                    <a:pt x="356" y="575"/>
                  </a:lnTo>
                  <a:lnTo>
                    <a:pt x="356" y="591"/>
                  </a:lnTo>
                  <a:lnTo>
                    <a:pt x="388" y="591"/>
                  </a:lnTo>
                  <a:lnTo>
                    <a:pt x="388" y="555"/>
                  </a:lnTo>
                  <a:lnTo>
                    <a:pt x="287" y="33"/>
                  </a:lnTo>
                  <a:cubicBezTo>
                    <a:pt x="287" y="17"/>
                    <a:pt x="287" y="17"/>
                    <a:pt x="271" y="17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6184102" y="3838170"/>
              <a:ext cx="12716" cy="15848"/>
            </a:xfrm>
            <a:custGeom>
              <a:rect b="b" l="l" r="r" t="t"/>
              <a:pathLst>
                <a:path extrusionOk="0" h="506" w="406">
                  <a:moveTo>
                    <a:pt x="235" y="0"/>
                  </a:moveTo>
                  <a:cubicBezTo>
                    <a:pt x="219" y="0"/>
                    <a:pt x="219" y="16"/>
                    <a:pt x="203" y="16"/>
                  </a:cubicBezTo>
                  <a:lnTo>
                    <a:pt x="1" y="186"/>
                  </a:lnTo>
                  <a:lnTo>
                    <a:pt x="1" y="219"/>
                  </a:lnTo>
                  <a:lnTo>
                    <a:pt x="1" y="239"/>
                  </a:lnTo>
                  <a:lnTo>
                    <a:pt x="49" y="239"/>
                  </a:lnTo>
                  <a:lnTo>
                    <a:pt x="219" y="85"/>
                  </a:lnTo>
                  <a:lnTo>
                    <a:pt x="336" y="489"/>
                  </a:lnTo>
                  <a:lnTo>
                    <a:pt x="353" y="506"/>
                  </a:lnTo>
                  <a:lnTo>
                    <a:pt x="405" y="506"/>
                  </a:lnTo>
                  <a:lnTo>
                    <a:pt x="405" y="473"/>
                  </a:lnTo>
                  <a:lnTo>
                    <a:pt x="272" y="53"/>
                  </a:lnTo>
                  <a:cubicBezTo>
                    <a:pt x="272" y="37"/>
                    <a:pt x="272" y="16"/>
                    <a:pt x="252" y="16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1"/>
            <p:cNvSpPr/>
            <p:nvPr/>
          </p:nvSpPr>
          <p:spPr>
            <a:xfrm>
              <a:off x="6223128" y="3806504"/>
              <a:ext cx="14846" cy="15347"/>
            </a:xfrm>
            <a:custGeom>
              <a:rect b="b" l="l" r="r" t="t"/>
              <a:pathLst>
                <a:path extrusionOk="0" h="490" w="474">
                  <a:moveTo>
                    <a:pt x="170" y="53"/>
                  </a:moveTo>
                  <a:cubicBezTo>
                    <a:pt x="186" y="53"/>
                    <a:pt x="202" y="69"/>
                    <a:pt x="218" y="85"/>
                  </a:cubicBezTo>
                  <a:cubicBezTo>
                    <a:pt x="239" y="102"/>
                    <a:pt x="255" y="138"/>
                    <a:pt x="255" y="154"/>
                  </a:cubicBezTo>
                  <a:cubicBezTo>
                    <a:pt x="239" y="170"/>
                    <a:pt x="239" y="186"/>
                    <a:pt x="202" y="219"/>
                  </a:cubicBezTo>
                  <a:cubicBezTo>
                    <a:pt x="186" y="239"/>
                    <a:pt x="170" y="239"/>
                    <a:pt x="138" y="239"/>
                  </a:cubicBezTo>
                  <a:cubicBezTo>
                    <a:pt x="117" y="239"/>
                    <a:pt x="101" y="239"/>
                    <a:pt x="85" y="219"/>
                  </a:cubicBezTo>
                  <a:cubicBezTo>
                    <a:pt x="69" y="203"/>
                    <a:pt x="69" y="186"/>
                    <a:pt x="69" y="186"/>
                  </a:cubicBezTo>
                  <a:cubicBezTo>
                    <a:pt x="53" y="170"/>
                    <a:pt x="53" y="154"/>
                    <a:pt x="69" y="154"/>
                  </a:cubicBezTo>
                  <a:cubicBezTo>
                    <a:pt x="69" y="138"/>
                    <a:pt x="69" y="118"/>
                    <a:pt x="85" y="118"/>
                  </a:cubicBezTo>
                  <a:cubicBezTo>
                    <a:pt x="85" y="102"/>
                    <a:pt x="85" y="102"/>
                    <a:pt x="101" y="85"/>
                  </a:cubicBezTo>
                  <a:cubicBezTo>
                    <a:pt x="117" y="69"/>
                    <a:pt x="138" y="69"/>
                    <a:pt x="170" y="53"/>
                  </a:cubicBezTo>
                  <a:close/>
                  <a:moveTo>
                    <a:pt x="319" y="239"/>
                  </a:moveTo>
                  <a:cubicBezTo>
                    <a:pt x="340" y="239"/>
                    <a:pt x="372" y="239"/>
                    <a:pt x="388" y="271"/>
                  </a:cubicBezTo>
                  <a:cubicBezTo>
                    <a:pt x="404" y="288"/>
                    <a:pt x="404" y="304"/>
                    <a:pt x="404" y="340"/>
                  </a:cubicBezTo>
                  <a:cubicBezTo>
                    <a:pt x="404" y="356"/>
                    <a:pt x="388" y="372"/>
                    <a:pt x="372" y="389"/>
                  </a:cubicBezTo>
                  <a:cubicBezTo>
                    <a:pt x="356" y="405"/>
                    <a:pt x="340" y="421"/>
                    <a:pt x="319" y="421"/>
                  </a:cubicBezTo>
                  <a:lnTo>
                    <a:pt x="271" y="421"/>
                  </a:lnTo>
                  <a:cubicBezTo>
                    <a:pt x="255" y="421"/>
                    <a:pt x="255" y="405"/>
                    <a:pt x="239" y="405"/>
                  </a:cubicBezTo>
                  <a:cubicBezTo>
                    <a:pt x="218" y="372"/>
                    <a:pt x="202" y="356"/>
                    <a:pt x="202" y="320"/>
                  </a:cubicBezTo>
                  <a:cubicBezTo>
                    <a:pt x="218" y="304"/>
                    <a:pt x="218" y="271"/>
                    <a:pt x="255" y="255"/>
                  </a:cubicBezTo>
                  <a:cubicBezTo>
                    <a:pt x="271" y="239"/>
                    <a:pt x="287" y="239"/>
                    <a:pt x="319" y="239"/>
                  </a:cubicBezTo>
                  <a:close/>
                  <a:moveTo>
                    <a:pt x="170" y="1"/>
                  </a:moveTo>
                  <a:cubicBezTo>
                    <a:pt x="154" y="1"/>
                    <a:pt x="138" y="1"/>
                    <a:pt x="117" y="17"/>
                  </a:cubicBezTo>
                  <a:cubicBezTo>
                    <a:pt x="101" y="17"/>
                    <a:pt x="85" y="37"/>
                    <a:pt x="69" y="53"/>
                  </a:cubicBezTo>
                  <a:cubicBezTo>
                    <a:pt x="53" y="69"/>
                    <a:pt x="36" y="85"/>
                    <a:pt x="16" y="118"/>
                  </a:cubicBezTo>
                  <a:cubicBezTo>
                    <a:pt x="0" y="138"/>
                    <a:pt x="0" y="170"/>
                    <a:pt x="0" y="186"/>
                  </a:cubicBezTo>
                  <a:cubicBezTo>
                    <a:pt x="0" y="219"/>
                    <a:pt x="16" y="239"/>
                    <a:pt x="36" y="255"/>
                  </a:cubicBezTo>
                  <a:cubicBezTo>
                    <a:pt x="53" y="288"/>
                    <a:pt x="69" y="288"/>
                    <a:pt x="101" y="304"/>
                  </a:cubicBezTo>
                  <a:cubicBezTo>
                    <a:pt x="117" y="304"/>
                    <a:pt x="154" y="304"/>
                    <a:pt x="170" y="288"/>
                  </a:cubicBezTo>
                  <a:lnTo>
                    <a:pt x="170" y="288"/>
                  </a:lnTo>
                  <a:cubicBezTo>
                    <a:pt x="154" y="304"/>
                    <a:pt x="154" y="340"/>
                    <a:pt x="154" y="372"/>
                  </a:cubicBezTo>
                  <a:cubicBezTo>
                    <a:pt x="154" y="389"/>
                    <a:pt x="170" y="421"/>
                    <a:pt x="186" y="441"/>
                  </a:cubicBezTo>
                  <a:cubicBezTo>
                    <a:pt x="202" y="474"/>
                    <a:pt x="218" y="474"/>
                    <a:pt x="255" y="490"/>
                  </a:cubicBezTo>
                  <a:lnTo>
                    <a:pt x="319" y="490"/>
                  </a:lnTo>
                  <a:cubicBezTo>
                    <a:pt x="356" y="474"/>
                    <a:pt x="372" y="457"/>
                    <a:pt x="404" y="441"/>
                  </a:cubicBezTo>
                  <a:cubicBezTo>
                    <a:pt x="421" y="421"/>
                    <a:pt x="441" y="389"/>
                    <a:pt x="457" y="372"/>
                  </a:cubicBezTo>
                  <a:cubicBezTo>
                    <a:pt x="473" y="340"/>
                    <a:pt x="473" y="320"/>
                    <a:pt x="473" y="288"/>
                  </a:cubicBezTo>
                  <a:cubicBezTo>
                    <a:pt x="473" y="271"/>
                    <a:pt x="457" y="239"/>
                    <a:pt x="441" y="219"/>
                  </a:cubicBezTo>
                  <a:cubicBezTo>
                    <a:pt x="421" y="186"/>
                    <a:pt x="388" y="186"/>
                    <a:pt x="372" y="170"/>
                  </a:cubicBezTo>
                  <a:cubicBezTo>
                    <a:pt x="340" y="170"/>
                    <a:pt x="319" y="170"/>
                    <a:pt x="287" y="186"/>
                  </a:cubicBezTo>
                  <a:cubicBezTo>
                    <a:pt x="303" y="170"/>
                    <a:pt x="303" y="138"/>
                    <a:pt x="303" y="118"/>
                  </a:cubicBezTo>
                  <a:cubicBezTo>
                    <a:pt x="303" y="85"/>
                    <a:pt x="303" y="69"/>
                    <a:pt x="271" y="53"/>
                  </a:cubicBezTo>
                  <a:cubicBezTo>
                    <a:pt x="271" y="37"/>
                    <a:pt x="255" y="17"/>
                    <a:pt x="239" y="17"/>
                  </a:cubicBezTo>
                  <a:cubicBezTo>
                    <a:pt x="218" y="1"/>
                    <a:pt x="202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1"/>
            <p:cNvSpPr/>
            <p:nvPr/>
          </p:nvSpPr>
          <p:spPr>
            <a:xfrm>
              <a:off x="6260086" y="3774839"/>
              <a:ext cx="13718" cy="15347"/>
            </a:xfrm>
            <a:custGeom>
              <a:rect b="b" l="l" r="r" t="t"/>
              <a:pathLst>
                <a:path extrusionOk="0" h="490" w="438">
                  <a:moveTo>
                    <a:pt x="170" y="53"/>
                  </a:moveTo>
                  <a:cubicBezTo>
                    <a:pt x="203" y="70"/>
                    <a:pt x="219" y="70"/>
                    <a:pt x="235" y="102"/>
                  </a:cubicBezTo>
                  <a:cubicBezTo>
                    <a:pt x="272" y="118"/>
                    <a:pt x="272" y="154"/>
                    <a:pt x="272" y="171"/>
                  </a:cubicBezTo>
                  <a:cubicBezTo>
                    <a:pt x="272" y="203"/>
                    <a:pt x="251" y="239"/>
                    <a:pt x="235" y="255"/>
                  </a:cubicBezTo>
                  <a:cubicBezTo>
                    <a:pt x="212" y="267"/>
                    <a:pt x="197" y="278"/>
                    <a:pt x="178" y="278"/>
                  </a:cubicBezTo>
                  <a:cubicBezTo>
                    <a:pt x="170" y="278"/>
                    <a:pt x="161" y="276"/>
                    <a:pt x="150" y="272"/>
                  </a:cubicBezTo>
                  <a:cubicBezTo>
                    <a:pt x="134" y="272"/>
                    <a:pt x="102" y="255"/>
                    <a:pt x="86" y="239"/>
                  </a:cubicBezTo>
                  <a:cubicBezTo>
                    <a:pt x="69" y="203"/>
                    <a:pt x="49" y="187"/>
                    <a:pt x="49" y="154"/>
                  </a:cubicBezTo>
                  <a:cubicBezTo>
                    <a:pt x="49" y="138"/>
                    <a:pt x="69" y="102"/>
                    <a:pt x="102" y="86"/>
                  </a:cubicBezTo>
                  <a:cubicBezTo>
                    <a:pt x="118" y="70"/>
                    <a:pt x="150" y="53"/>
                    <a:pt x="170" y="53"/>
                  </a:cubicBezTo>
                  <a:close/>
                  <a:moveTo>
                    <a:pt x="118" y="1"/>
                  </a:moveTo>
                  <a:cubicBezTo>
                    <a:pt x="102" y="17"/>
                    <a:pt x="86" y="37"/>
                    <a:pt x="49" y="53"/>
                  </a:cubicBezTo>
                  <a:cubicBezTo>
                    <a:pt x="17" y="86"/>
                    <a:pt x="1" y="118"/>
                    <a:pt x="1" y="154"/>
                  </a:cubicBezTo>
                  <a:cubicBezTo>
                    <a:pt x="1" y="203"/>
                    <a:pt x="1" y="239"/>
                    <a:pt x="33" y="272"/>
                  </a:cubicBezTo>
                  <a:cubicBezTo>
                    <a:pt x="69" y="304"/>
                    <a:pt x="102" y="340"/>
                    <a:pt x="150" y="340"/>
                  </a:cubicBezTo>
                  <a:cubicBezTo>
                    <a:pt x="187" y="340"/>
                    <a:pt x="219" y="320"/>
                    <a:pt x="251" y="288"/>
                  </a:cubicBezTo>
                  <a:cubicBezTo>
                    <a:pt x="288" y="272"/>
                    <a:pt x="304" y="255"/>
                    <a:pt x="304" y="219"/>
                  </a:cubicBezTo>
                  <a:lnTo>
                    <a:pt x="304" y="154"/>
                  </a:lnTo>
                  <a:cubicBezTo>
                    <a:pt x="320" y="171"/>
                    <a:pt x="320" y="187"/>
                    <a:pt x="336" y="203"/>
                  </a:cubicBezTo>
                  <a:cubicBezTo>
                    <a:pt x="336" y="203"/>
                    <a:pt x="352" y="219"/>
                    <a:pt x="352" y="239"/>
                  </a:cubicBezTo>
                  <a:cubicBezTo>
                    <a:pt x="373" y="255"/>
                    <a:pt x="373" y="255"/>
                    <a:pt x="373" y="272"/>
                  </a:cubicBezTo>
                  <a:cubicBezTo>
                    <a:pt x="389" y="272"/>
                    <a:pt x="389" y="288"/>
                    <a:pt x="389" y="304"/>
                  </a:cubicBezTo>
                  <a:lnTo>
                    <a:pt x="389" y="340"/>
                  </a:lnTo>
                  <a:cubicBezTo>
                    <a:pt x="389" y="340"/>
                    <a:pt x="373" y="357"/>
                    <a:pt x="373" y="373"/>
                  </a:cubicBezTo>
                  <a:cubicBezTo>
                    <a:pt x="352" y="373"/>
                    <a:pt x="352" y="389"/>
                    <a:pt x="336" y="405"/>
                  </a:cubicBezTo>
                  <a:cubicBezTo>
                    <a:pt x="320" y="421"/>
                    <a:pt x="288" y="441"/>
                    <a:pt x="251" y="441"/>
                  </a:cubicBezTo>
                  <a:lnTo>
                    <a:pt x="251" y="458"/>
                  </a:lnTo>
                  <a:lnTo>
                    <a:pt x="251" y="490"/>
                  </a:lnTo>
                  <a:lnTo>
                    <a:pt x="288" y="490"/>
                  </a:lnTo>
                  <a:cubicBezTo>
                    <a:pt x="320" y="490"/>
                    <a:pt x="352" y="474"/>
                    <a:pt x="373" y="441"/>
                  </a:cubicBezTo>
                  <a:lnTo>
                    <a:pt x="421" y="389"/>
                  </a:lnTo>
                  <a:cubicBezTo>
                    <a:pt x="437" y="373"/>
                    <a:pt x="437" y="357"/>
                    <a:pt x="437" y="340"/>
                  </a:cubicBezTo>
                  <a:lnTo>
                    <a:pt x="437" y="288"/>
                  </a:lnTo>
                  <a:lnTo>
                    <a:pt x="437" y="239"/>
                  </a:lnTo>
                  <a:cubicBezTo>
                    <a:pt x="421" y="219"/>
                    <a:pt x="421" y="203"/>
                    <a:pt x="405" y="187"/>
                  </a:cubicBezTo>
                  <a:cubicBezTo>
                    <a:pt x="405" y="171"/>
                    <a:pt x="389" y="154"/>
                    <a:pt x="373" y="138"/>
                  </a:cubicBezTo>
                  <a:cubicBezTo>
                    <a:pt x="373" y="118"/>
                    <a:pt x="352" y="102"/>
                    <a:pt x="336" y="102"/>
                  </a:cubicBezTo>
                  <a:cubicBezTo>
                    <a:pt x="320" y="70"/>
                    <a:pt x="304" y="70"/>
                    <a:pt x="288" y="53"/>
                  </a:cubicBezTo>
                  <a:cubicBezTo>
                    <a:pt x="272" y="37"/>
                    <a:pt x="251" y="17"/>
                    <a:pt x="235" y="17"/>
                  </a:cubicBezTo>
                  <a:cubicBezTo>
                    <a:pt x="219" y="1"/>
                    <a:pt x="203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1"/>
            <p:cNvSpPr/>
            <p:nvPr/>
          </p:nvSpPr>
          <p:spPr>
            <a:xfrm>
              <a:off x="6216769" y="3871464"/>
              <a:ext cx="11682" cy="14219"/>
            </a:xfrm>
            <a:custGeom>
              <a:rect b="b" l="l" r="r" t="t"/>
              <a:pathLst>
                <a:path extrusionOk="0" h="454" w="373">
                  <a:moveTo>
                    <a:pt x="53" y="85"/>
                  </a:moveTo>
                  <a:lnTo>
                    <a:pt x="239" y="288"/>
                  </a:lnTo>
                  <a:lnTo>
                    <a:pt x="102" y="389"/>
                  </a:lnTo>
                  <a:lnTo>
                    <a:pt x="53" y="85"/>
                  </a:lnTo>
                  <a:close/>
                  <a:moveTo>
                    <a:pt x="53" y="1"/>
                  </a:moveTo>
                  <a:cubicBezTo>
                    <a:pt x="53" y="1"/>
                    <a:pt x="37" y="1"/>
                    <a:pt x="17" y="17"/>
                  </a:cubicBezTo>
                  <a:cubicBezTo>
                    <a:pt x="1" y="33"/>
                    <a:pt x="1" y="49"/>
                    <a:pt x="1" y="85"/>
                  </a:cubicBezTo>
                  <a:lnTo>
                    <a:pt x="53" y="421"/>
                  </a:lnTo>
                  <a:cubicBezTo>
                    <a:pt x="53" y="437"/>
                    <a:pt x="53" y="437"/>
                    <a:pt x="70" y="453"/>
                  </a:cubicBezTo>
                  <a:lnTo>
                    <a:pt x="118" y="453"/>
                  </a:lnTo>
                  <a:lnTo>
                    <a:pt x="256" y="320"/>
                  </a:lnTo>
                  <a:lnTo>
                    <a:pt x="304" y="389"/>
                  </a:lnTo>
                  <a:lnTo>
                    <a:pt x="357" y="389"/>
                  </a:lnTo>
                  <a:cubicBezTo>
                    <a:pt x="373" y="368"/>
                    <a:pt x="373" y="368"/>
                    <a:pt x="373" y="352"/>
                  </a:cubicBezTo>
                  <a:cubicBezTo>
                    <a:pt x="373" y="352"/>
                    <a:pt x="373" y="336"/>
                    <a:pt x="357" y="336"/>
                  </a:cubicBezTo>
                  <a:lnTo>
                    <a:pt x="304" y="267"/>
                  </a:lnTo>
                  <a:lnTo>
                    <a:pt x="357" y="251"/>
                  </a:lnTo>
                  <a:lnTo>
                    <a:pt x="357" y="219"/>
                  </a:lnTo>
                  <a:lnTo>
                    <a:pt x="357" y="203"/>
                  </a:lnTo>
                  <a:lnTo>
                    <a:pt x="320" y="203"/>
                  </a:lnTo>
                  <a:lnTo>
                    <a:pt x="288" y="235"/>
                  </a:lnTo>
                  <a:lnTo>
                    <a:pt x="86" y="17"/>
                  </a:lnTo>
                  <a:cubicBezTo>
                    <a:pt x="86" y="17"/>
                    <a:pt x="70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6250596" y="3838170"/>
              <a:ext cx="15347" cy="15848"/>
            </a:xfrm>
            <a:custGeom>
              <a:rect b="b" l="l" r="r" t="t"/>
              <a:pathLst>
                <a:path extrusionOk="0" h="506" w="490">
                  <a:moveTo>
                    <a:pt x="186" y="0"/>
                  </a:moveTo>
                  <a:lnTo>
                    <a:pt x="17" y="154"/>
                  </a:lnTo>
                  <a:cubicBezTo>
                    <a:pt x="0" y="170"/>
                    <a:pt x="0" y="186"/>
                    <a:pt x="17" y="202"/>
                  </a:cubicBezTo>
                  <a:lnTo>
                    <a:pt x="150" y="372"/>
                  </a:lnTo>
                  <a:lnTo>
                    <a:pt x="186" y="372"/>
                  </a:lnTo>
                  <a:lnTo>
                    <a:pt x="203" y="356"/>
                  </a:lnTo>
                  <a:cubicBezTo>
                    <a:pt x="219" y="356"/>
                    <a:pt x="219" y="356"/>
                    <a:pt x="219" y="340"/>
                  </a:cubicBezTo>
                  <a:lnTo>
                    <a:pt x="219" y="287"/>
                  </a:lnTo>
                  <a:lnTo>
                    <a:pt x="251" y="255"/>
                  </a:lnTo>
                  <a:cubicBezTo>
                    <a:pt x="287" y="219"/>
                    <a:pt x="304" y="219"/>
                    <a:pt x="336" y="219"/>
                  </a:cubicBezTo>
                  <a:cubicBezTo>
                    <a:pt x="352" y="219"/>
                    <a:pt x="372" y="239"/>
                    <a:pt x="405" y="255"/>
                  </a:cubicBezTo>
                  <a:cubicBezTo>
                    <a:pt x="421" y="287"/>
                    <a:pt x="437" y="303"/>
                    <a:pt x="437" y="340"/>
                  </a:cubicBezTo>
                  <a:cubicBezTo>
                    <a:pt x="421" y="372"/>
                    <a:pt x="421" y="388"/>
                    <a:pt x="389" y="405"/>
                  </a:cubicBezTo>
                  <a:cubicBezTo>
                    <a:pt x="352" y="441"/>
                    <a:pt x="320" y="457"/>
                    <a:pt x="287" y="457"/>
                  </a:cubicBezTo>
                  <a:lnTo>
                    <a:pt x="271" y="457"/>
                  </a:lnTo>
                  <a:lnTo>
                    <a:pt x="251" y="473"/>
                  </a:lnTo>
                  <a:cubicBezTo>
                    <a:pt x="251" y="489"/>
                    <a:pt x="271" y="489"/>
                    <a:pt x="271" y="506"/>
                  </a:cubicBezTo>
                  <a:lnTo>
                    <a:pt x="287" y="506"/>
                  </a:lnTo>
                  <a:cubicBezTo>
                    <a:pt x="304" y="506"/>
                    <a:pt x="336" y="506"/>
                    <a:pt x="352" y="489"/>
                  </a:cubicBezTo>
                  <a:cubicBezTo>
                    <a:pt x="389" y="489"/>
                    <a:pt x="405" y="473"/>
                    <a:pt x="421" y="457"/>
                  </a:cubicBezTo>
                  <a:cubicBezTo>
                    <a:pt x="473" y="421"/>
                    <a:pt x="490" y="388"/>
                    <a:pt x="490" y="340"/>
                  </a:cubicBezTo>
                  <a:cubicBezTo>
                    <a:pt x="490" y="287"/>
                    <a:pt x="490" y="255"/>
                    <a:pt x="453" y="219"/>
                  </a:cubicBezTo>
                  <a:cubicBezTo>
                    <a:pt x="421" y="186"/>
                    <a:pt x="389" y="170"/>
                    <a:pt x="336" y="154"/>
                  </a:cubicBezTo>
                  <a:cubicBezTo>
                    <a:pt x="304" y="154"/>
                    <a:pt x="271" y="170"/>
                    <a:pt x="235" y="202"/>
                  </a:cubicBezTo>
                  <a:cubicBezTo>
                    <a:pt x="219" y="202"/>
                    <a:pt x="219" y="219"/>
                    <a:pt x="203" y="239"/>
                  </a:cubicBezTo>
                  <a:lnTo>
                    <a:pt x="186" y="255"/>
                  </a:lnTo>
                  <a:lnTo>
                    <a:pt x="186" y="287"/>
                  </a:lnTo>
                  <a:lnTo>
                    <a:pt x="170" y="287"/>
                  </a:lnTo>
                  <a:lnTo>
                    <a:pt x="170" y="303"/>
                  </a:lnTo>
                  <a:lnTo>
                    <a:pt x="69" y="170"/>
                  </a:lnTo>
                  <a:lnTo>
                    <a:pt x="219" y="37"/>
                  </a:lnTo>
                  <a:cubicBezTo>
                    <a:pt x="219" y="37"/>
                    <a:pt x="235" y="37"/>
                    <a:pt x="235" y="16"/>
                  </a:cubicBezTo>
                  <a:cubicBezTo>
                    <a:pt x="235" y="16"/>
                    <a:pt x="235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6288589" y="3806003"/>
              <a:ext cx="14219" cy="15848"/>
            </a:xfrm>
            <a:custGeom>
              <a:rect b="b" l="l" r="r" t="t"/>
              <a:pathLst>
                <a:path extrusionOk="0" h="506" w="454">
                  <a:moveTo>
                    <a:pt x="287" y="219"/>
                  </a:moveTo>
                  <a:cubicBezTo>
                    <a:pt x="320" y="219"/>
                    <a:pt x="336" y="235"/>
                    <a:pt x="352" y="271"/>
                  </a:cubicBezTo>
                  <a:cubicBezTo>
                    <a:pt x="388" y="287"/>
                    <a:pt x="388" y="320"/>
                    <a:pt x="388" y="336"/>
                  </a:cubicBezTo>
                  <a:cubicBezTo>
                    <a:pt x="388" y="372"/>
                    <a:pt x="372" y="388"/>
                    <a:pt x="352" y="421"/>
                  </a:cubicBezTo>
                  <a:cubicBezTo>
                    <a:pt x="336" y="437"/>
                    <a:pt x="304" y="437"/>
                    <a:pt x="271" y="437"/>
                  </a:cubicBezTo>
                  <a:cubicBezTo>
                    <a:pt x="251" y="437"/>
                    <a:pt x="219" y="421"/>
                    <a:pt x="202" y="405"/>
                  </a:cubicBezTo>
                  <a:cubicBezTo>
                    <a:pt x="186" y="372"/>
                    <a:pt x="170" y="356"/>
                    <a:pt x="170" y="320"/>
                  </a:cubicBezTo>
                  <a:cubicBezTo>
                    <a:pt x="170" y="287"/>
                    <a:pt x="186" y="271"/>
                    <a:pt x="219" y="255"/>
                  </a:cubicBezTo>
                  <a:cubicBezTo>
                    <a:pt x="235" y="219"/>
                    <a:pt x="271" y="219"/>
                    <a:pt x="287" y="219"/>
                  </a:cubicBezTo>
                  <a:close/>
                  <a:moveTo>
                    <a:pt x="170" y="0"/>
                  </a:moveTo>
                  <a:cubicBezTo>
                    <a:pt x="134" y="17"/>
                    <a:pt x="101" y="33"/>
                    <a:pt x="69" y="53"/>
                  </a:cubicBezTo>
                  <a:cubicBezTo>
                    <a:pt x="49" y="69"/>
                    <a:pt x="33" y="85"/>
                    <a:pt x="33" y="101"/>
                  </a:cubicBezTo>
                  <a:cubicBezTo>
                    <a:pt x="16" y="118"/>
                    <a:pt x="16" y="134"/>
                    <a:pt x="0" y="154"/>
                  </a:cubicBezTo>
                  <a:lnTo>
                    <a:pt x="0" y="202"/>
                  </a:lnTo>
                  <a:cubicBezTo>
                    <a:pt x="0" y="235"/>
                    <a:pt x="16" y="255"/>
                    <a:pt x="16" y="271"/>
                  </a:cubicBezTo>
                  <a:cubicBezTo>
                    <a:pt x="16" y="271"/>
                    <a:pt x="33" y="287"/>
                    <a:pt x="33" y="304"/>
                  </a:cubicBezTo>
                  <a:cubicBezTo>
                    <a:pt x="49" y="336"/>
                    <a:pt x="69" y="336"/>
                    <a:pt x="69" y="356"/>
                  </a:cubicBezTo>
                  <a:cubicBezTo>
                    <a:pt x="85" y="372"/>
                    <a:pt x="101" y="388"/>
                    <a:pt x="101" y="405"/>
                  </a:cubicBezTo>
                  <a:cubicBezTo>
                    <a:pt x="118" y="421"/>
                    <a:pt x="134" y="437"/>
                    <a:pt x="150" y="457"/>
                  </a:cubicBezTo>
                  <a:cubicBezTo>
                    <a:pt x="170" y="473"/>
                    <a:pt x="186" y="473"/>
                    <a:pt x="202" y="490"/>
                  </a:cubicBezTo>
                  <a:cubicBezTo>
                    <a:pt x="235" y="490"/>
                    <a:pt x="251" y="506"/>
                    <a:pt x="271" y="506"/>
                  </a:cubicBezTo>
                  <a:cubicBezTo>
                    <a:pt x="287" y="506"/>
                    <a:pt x="304" y="506"/>
                    <a:pt x="336" y="490"/>
                  </a:cubicBezTo>
                  <a:cubicBezTo>
                    <a:pt x="352" y="490"/>
                    <a:pt x="372" y="473"/>
                    <a:pt x="388" y="457"/>
                  </a:cubicBezTo>
                  <a:cubicBezTo>
                    <a:pt x="437" y="421"/>
                    <a:pt x="453" y="388"/>
                    <a:pt x="453" y="336"/>
                  </a:cubicBezTo>
                  <a:cubicBezTo>
                    <a:pt x="453" y="304"/>
                    <a:pt x="437" y="255"/>
                    <a:pt x="405" y="219"/>
                  </a:cubicBezTo>
                  <a:cubicBezTo>
                    <a:pt x="388" y="186"/>
                    <a:pt x="336" y="170"/>
                    <a:pt x="304" y="170"/>
                  </a:cubicBezTo>
                  <a:cubicBezTo>
                    <a:pt x="295" y="166"/>
                    <a:pt x="285" y="164"/>
                    <a:pt x="274" y="164"/>
                  </a:cubicBezTo>
                  <a:cubicBezTo>
                    <a:pt x="244" y="164"/>
                    <a:pt x="210" y="179"/>
                    <a:pt x="186" y="202"/>
                  </a:cubicBezTo>
                  <a:cubicBezTo>
                    <a:pt x="170" y="219"/>
                    <a:pt x="150" y="255"/>
                    <a:pt x="150" y="271"/>
                  </a:cubicBezTo>
                  <a:cubicBezTo>
                    <a:pt x="134" y="304"/>
                    <a:pt x="134" y="320"/>
                    <a:pt x="150" y="336"/>
                  </a:cubicBezTo>
                  <a:lnTo>
                    <a:pt x="118" y="304"/>
                  </a:lnTo>
                  <a:cubicBezTo>
                    <a:pt x="101" y="287"/>
                    <a:pt x="101" y="271"/>
                    <a:pt x="85" y="271"/>
                  </a:cubicBezTo>
                  <a:cubicBezTo>
                    <a:pt x="85" y="255"/>
                    <a:pt x="85" y="235"/>
                    <a:pt x="69" y="235"/>
                  </a:cubicBezTo>
                  <a:lnTo>
                    <a:pt x="69" y="202"/>
                  </a:lnTo>
                  <a:lnTo>
                    <a:pt x="69" y="170"/>
                  </a:lnTo>
                  <a:cubicBezTo>
                    <a:pt x="69" y="154"/>
                    <a:pt x="69" y="134"/>
                    <a:pt x="85" y="134"/>
                  </a:cubicBezTo>
                  <a:cubicBezTo>
                    <a:pt x="85" y="118"/>
                    <a:pt x="101" y="101"/>
                    <a:pt x="101" y="101"/>
                  </a:cubicBezTo>
                  <a:cubicBezTo>
                    <a:pt x="134" y="85"/>
                    <a:pt x="150" y="69"/>
                    <a:pt x="186" y="53"/>
                  </a:cubicBezTo>
                  <a:lnTo>
                    <a:pt x="202" y="53"/>
                  </a:lnTo>
                  <a:lnTo>
                    <a:pt x="202" y="33"/>
                  </a:lnTo>
                  <a:cubicBezTo>
                    <a:pt x="202" y="17"/>
                    <a:pt x="202" y="17"/>
                    <a:pt x="186" y="17"/>
                  </a:cubicBezTo>
                  <a:cubicBezTo>
                    <a:pt x="186" y="0"/>
                    <a:pt x="186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1"/>
            <p:cNvSpPr/>
            <p:nvPr/>
          </p:nvSpPr>
          <p:spPr>
            <a:xfrm>
              <a:off x="6244269" y="3906293"/>
              <a:ext cx="12183" cy="12685"/>
            </a:xfrm>
            <a:custGeom>
              <a:rect b="b" l="l" r="r" t="t"/>
              <a:pathLst>
                <a:path extrusionOk="0" h="405" w="389">
                  <a:moveTo>
                    <a:pt x="69" y="0"/>
                  </a:moveTo>
                  <a:lnTo>
                    <a:pt x="49" y="17"/>
                  </a:lnTo>
                  <a:lnTo>
                    <a:pt x="33" y="33"/>
                  </a:lnTo>
                  <a:lnTo>
                    <a:pt x="0" y="166"/>
                  </a:lnTo>
                  <a:lnTo>
                    <a:pt x="0" y="186"/>
                  </a:lnTo>
                  <a:cubicBezTo>
                    <a:pt x="0" y="203"/>
                    <a:pt x="16" y="203"/>
                    <a:pt x="16" y="203"/>
                  </a:cubicBezTo>
                  <a:cubicBezTo>
                    <a:pt x="33" y="203"/>
                    <a:pt x="33" y="203"/>
                    <a:pt x="33" y="186"/>
                  </a:cubicBezTo>
                  <a:lnTo>
                    <a:pt x="49" y="186"/>
                  </a:lnTo>
                  <a:lnTo>
                    <a:pt x="69" y="101"/>
                  </a:lnTo>
                  <a:lnTo>
                    <a:pt x="320" y="388"/>
                  </a:lnTo>
                  <a:cubicBezTo>
                    <a:pt x="336" y="388"/>
                    <a:pt x="336" y="405"/>
                    <a:pt x="352" y="405"/>
                  </a:cubicBezTo>
                  <a:cubicBezTo>
                    <a:pt x="352" y="405"/>
                    <a:pt x="372" y="405"/>
                    <a:pt x="372" y="388"/>
                  </a:cubicBezTo>
                  <a:cubicBezTo>
                    <a:pt x="388" y="388"/>
                    <a:pt x="388" y="368"/>
                    <a:pt x="388" y="368"/>
                  </a:cubicBezTo>
                  <a:lnTo>
                    <a:pt x="388" y="336"/>
                  </a:lnTo>
                  <a:lnTo>
                    <a:pt x="101" y="17"/>
                  </a:lnTo>
                  <a:cubicBezTo>
                    <a:pt x="85" y="17"/>
                    <a:pt x="85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1"/>
            <p:cNvSpPr/>
            <p:nvPr/>
          </p:nvSpPr>
          <p:spPr>
            <a:xfrm>
              <a:off x="6280602" y="3872999"/>
              <a:ext cx="15848" cy="15848"/>
            </a:xfrm>
            <a:custGeom>
              <a:rect b="b" l="l" r="r" t="t"/>
              <a:pathLst>
                <a:path extrusionOk="0" h="506" w="506">
                  <a:moveTo>
                    <a:pt x="187" y="0"/>
                  </a:moveTo>
                  <a:cubicBezTo>
                    <a:pt x="154" y="0"/>
                    <a:pt x="102" y="16"/>
                    <a:pt x="86" y="36"/>
                  </a:cubicBezTo>
                  <a:cubicBezTo>
                    <a:pt x="53" y="53"/>
                    <a:pt x="37" y="85"/>
                    <a:pt x="37" y="101"/>
                  </a:cubicBezTo>
                  <a:cubicBezTo>
                    <a:pt x="21" y="117"/>
                    <a:pt x="1" y="138"/>
                    <a:pt x="1" y="170"/>
                  </a:cubicBezTo>
                  <a:lnTo>
                    <a:pt x="1" y="186"/>
                  </a:lnTo>
                  <a:lnTo>
                    <a:pt x="21" y="202"/>
                  </a:lnTo>
                  <a:cubicBezTo>
                    <a:pt x="37" y="202"/>
                    <a:pt x="37" y="202"/>
                    <a:pt x="37" y="186"/>
                  </a:cubicBezTo>
                  <a:lnTo>
                    <a:pt x="53" y="186"/>
                  </a:lnTo>
                  <a:lnTo>
                    <a:pt x="53" y="170"/>
                  </a:lnTo>
                  <a:cubicBezTo>
                    <a:pt x="53" y="154"/>
                    <a:pt x="69" y="138"/>
                    <a:pt x="69" y="138"/>
                  </a:cubicBezTo>
                  <a:cubicBezTo>
                    <a:pt x="69" y="138"/>
                    <a:pt x="69" y="117"/>
                    <a:pt x="86" y="117"/>
                  </a:cubicBezTo>
                  <a:cubicBezTo>
                    <a:pt x="86" y="101"/>
                    <a:pt x="102" y="85"/>
                    <a:pt x="102" y="85"/>
                  </a:cubicBezTo>
                  <a:cubicBezTo>
                    <a:pt x="138" y="69"/>
                    <a:pt x="154" y="53"/>
                    <a:pt x="170" y="53"/>
                  </a:cubicBezTo>
                  <a:cubicBezTo>
                    <a:pt x="203" y="53"/>
                    <a:pt x="223" y="69"/>
                    <a:pt x="239" y="85"/>
                  </a:cubicBezTo>
                  <a:cubicBezTo>
                    <a:pt x="255" y="101"/>
                    <a:pt x="255" y="117"/>
                    <a:pt x="255" y="138"/>
                  </a:cubicBezTo>
                  <a:cubicBezTo>
                    <a:pt x="271" y="154"/>
                    <a:pt x="271" y="170"/>
                    <a:pt x="271" y="202"/>
                  </a:cubicBezTo>
                  <a:lnTo>
                    <a:pt x="255" y="457"/>
                  </a:lnTo>
                  <a:lnTo>
                    <a:pt x="255" y="489"/>
                  </a:lnTo>
                  <a:cubicBezTo>
                    <a:pt x="271" y="505"/>
                    <a:pt x="271" y="505"/>
                    <a:pt x="288" y="505"/>
                  </a:cubicBezTo>
                  <a:cubicBezTo>
                    <a:pt x="288" y="505"/>
                    <a:pt x="304" y="505"/>
                    <a:pt x="324" y="489"/>
                  </a:cubicBezTo>
                  <a:lnTo>
                    <a:pt x="490" y="340"/>
                  </a:lnTo>
                  <a:cubicBezTo>
                    <a:pt x="506" y="340"/>
                    <a:pt x="506" y="319"/>
                    <a:pt x="506" y="319"/>
                  </a:cubicBezTo>
                  <a:lnTo>
                    <a:pt x="506" y="303"/>
                  </a:lnTo>
                  <a:cubicBezTo>
                    <a:pt x="490" y="287"/>
                    <a:pt x="490" y="287"/>
                    <a:pt x="474" y="287"/>
                  </a:cubicBezTo>
                  <a:lnTo>
                    <a:pt x="457" y="287"/>
                  </a:lnTo>
                  <a:lnTo>
                    <a:pt x="304" y="441"/>
                  </a:lnTo>
                  <a:lnTo>
                    <a:pt x="324" y="218"/>
                  </a:lnTo>
                  <a:lnTo>
                    <a:pt x="324" y="117"/>
                  </a:lnTo>
                  <a:cubicBezTo>
                    <a:pt x="304" y="85"/>
                    <a:pt x="304" y="69"/>
                    <a:pt x="288" y="53"/>
                  </a:cubicBezTo>
                  <a:cubicBezTo>
                    <a:pt x="255" y="16"/>
                    <a:pt x="223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6317059" y="3840832"/>
              <a:ext cx="15378" cy="15347"/>
            </a:xfrm>
            <a:custGeom>
              <a:rect b="b" l="l" r="r" t="t"/>
              <a:pathLst>
                <a:path extrusionOk="0" h="490" w="491">
                  <a:moveTo>
                    <a:pt x="219" y="0"/>
                  </a:moveTo>
                  <a:cubicBezTo>
                    <a:pt x="187" y="0"/>
                    <a:pt x="171" y="0"/>
                    <a:pt x="134" y="16"/>
                  </a:cubicBezTo>
                  <a:cubicBezTo>
                    <a:pt x="118" y="16"/>
                    <a:pt x="102" y="33"/>
                    <a:pt x="70" y="53"/>
                  </a:cubicBezTo>
                  <a:lnTo>
                    <a:pt x="17" y="101"/>
                  </a:lnTo>
                  <a:cubicBezTo>
                    <a:pt x="17" y="134"/>
                    <a:pt x="1" y="154"/>
                    <a:pt x="1" y="154"/>
                  </a:cubicBezTo>
                  <a:lnTo>
                    <a:pt x="1" y="186"/>
                  </a:lnTo>
                  <a:lnTo>
                    <a:pt x="49" y="186"/>
                  </a:lnTo>
                  <a:cubicBezTo>
                    <a:pt x="70" y="154"/>
                    <a:pt x="86" y="117"/>
                    <a:pt x="102" y="101"/>
                  </a:cubicBezTo>
                  <a:cubicBezTo>
                    <a:pt x="134" y="85"/>
                    <a:pt x="151" y="69"/>
                    <a:pt x="171" y="69"/>
                  </a:cubicBezTo>
                  <a:cubicBezTo>
                    <a:pt x="187" y="69"/>
                    <a:pt x="219" y="69"/>
                    <a:pt x="235" y="101"/>
                  </a:cubicBezTo>
                  <a:cubicBezTo>
                    <a:pt x="252" y="117"/>
                    <a:pt x="252" y="134"/>
                    <a:pt x="252" y="170"/>
                  </a:cubicBezTo>
                  <a:cubicBezTo>
                    <a:pt x="235" y="186"/>
                    <a:pt x="235" y="202"/>
                    <a:pt x="203" y="235"/>
                  </a:cubicBezTo>
                  <a:lnTo>
                    <a:pt x="187" y="235"/>
                  </a:lnTo>
                  <a:lnTo>
                    <a:pt x="187" y="255"/>
                  </a:lnTo>
                  <a:lnTo>
                    <a:pt x="187" y="287"/>
                  </a:lnTo>
                  <a:lnTo>
                    <a:pt x="219" y="287"/>
                  </a:lnTo>
                  <a:lnTo>
                    <a:pt x="235" y="271"/>
                  </a:lnTo>
                  <a:cubicBezTo>
                    <a:pt x="272" y="235"/>
                    <a:pt x="288" y="235"/>
                    <a:pt x="320" y="235"/>
                  </a:cubicBezTo>
                  <a:cubicBezTo>
                    <a:pt x="353" y="235"/>
                    <a:pt x="373" y="235"/>
                    <a:pt x="389" y="271"/>
                  </a:cubicBezTo>
                  <a:cubicBezTo>
                    <a:pt x="405" y="287"/>
                    <a:pt x="421" y="303"/>
                    <a:pt x="405" y="320"/>
                  </a:cubicBezTo>
                  <a:cubicBezTo>
                    <a:pt x="405" y="356"/>
                    <a:pt x="389" y="372"/>
                    <a:pt x="373" y="388"/>
                  </a:cubicBezTo>
                  <a:cubicBezTo>
                    <a:pt x="353" y="421"/>
                    <a:pt x="320" y="421"/>
                    <a:pt x="288" y="437"/>
                  </a:cubicBezTo>
                  <a:lnTo>
                    <a:pt x="272" y="437"/>
                  </a:lnTo>
                  <a:lnTo>
                    <a:pt x="272" y="457"/>
                  </a:lnTo>
                  <a:lnTo>
                    <a:pt x="272" y="489"/>
                  </a:lnTo>
                  <a:lnTo>
                    <a:pt x="304" y="489"/>
                  </a:lnTo>
                  <a:cubicBezTo>
                    <a:pt x="337" y="489"/>
                    <a:pt x="373" y="457"/>
                    <a:pt x="405" y="437"/>
                  </a:cubicBezTo>
                  <a:cubicBezTo>
                    <a:pt x="421" y="421"/>
                    <a:pt x="438" y="404"/>
                    <a:pt x="454" y="388"/>
                  </a:cubicBezTo>
                  <a:cubicBezTo>
                    <a:pt x="454" y="372"/>
                    <a:pt x="474" y="356"/>
                    <a:pt x="474" y="336"/>
                  </a:cubicBezTo>
                  <a:cubicBezTo>
                    <a:pt x="490" y="320"/>
                    <a:pt x="490" y="287"/>
                    <a:pt x="474" y="271"/>
                  </a:cubicBezTo>
                  <a:cubicBezTo>
                    <a:pt x="474" y="255"/>
                    <a:pt x="454" y="235"/>
                    <a:pt x="438" y="218"/>
                  </a:cubicBezTo>
                  <a:cubicBezTo>
                    <a:pt x="421" y="186"/>
                    <a:pt x="405" y="186"/>
                    <a:pt x="373" y="170"/>
                  </a:cubicBezTo>
                  <a:cubicBezTo>
                    <a:pt x="337" y="170"/>
                    <a:pt x="320" y="170"/>
                    <a:pt x="288" y="186"/>
                  </a:cubicBezTo>
                  <a:cubicBezTo>
                    <a:pt x="304" y="170"/>
                    <a:pt x="304" y="134"/>
                    <a:pt x="304" y="117"/>
                  </a:cubicBezTo>
                  <a:cubicBezTo>
                    <a:pt x="304" y="85"/>
                    <a:pt x="304" y="69"/>
                    <a:pt x="288" y="53"/>
                  </a:cubicBezTo>
                  <a:cubicBezTo>
                    <a:pt x="272" y="16"/>
                    <a:pt x="235" y="1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6270109" y="3937489"/>
              <a:ext cx="14846" cy="14658"/>
            </a:xfrm>
            <a:custGeom>
              <a:rect b="b" l="l" r="r" t="t"/>
              <a:pathLst>
                <a:path extrusionOk="0" h="468" w="474">
                  <a:moveTo>
                    <a:pt x="186" y="64"/>
                  </a:moveTo>
                  <a:cubicBezTo>
                    <a:pt x="186" y="64"/>
                    <a:pt x="202" y="64"/>
                    <a:pt x="218" y="80"/>
                  </a:cubicBezTo>
                  <a:cubicBezTo>
                    <a:pt x="218" y="80"/>
                    <a:pt x="235" y="80"/>
                    <a:pt x="235" y="100"/>
                  </a:cubicBezTo>
                  <a:cubicBezTo>
                    <a:pt x="255" y="100"/>
                    <a:pt x="271" y="100"/>
                    <a:pt x="271" y="116"/>
                  </a:cubicBezTo>
                  <a:cubicBezTo>
                    <a:pt x="287" y="116"/>
                    <a:pt x="287" y="132"/>
                    <a:pt x="303" y="149"/>
                  </a:cubicBezTo>
                  <a:cubicBezTo>
                    <a:pt x="303" y="149"/>
                    <a:pt x="319" y="165"/>
                    <a:pt x="336" y="165"/>
                  </a:cubicBezTo>
                  <a:cubicBezTo>
                    <a:pt x="336" y="181"/>
                    <a:pt x="356" y="181"/>
                    <a:pt x="356" y="201"/>
                  </a:cubicBezTo>
                  <a:cubicBezTo>
                    <a:pt x="356" y="217"/>
                    <a:pt x="372" y="217"/>
                    <a:pt x="372" y="233"/>
                  </a:cubicBezTo>
                  <a:cubicBezTo>
                    <a:pt x="388" y="250"/>
                    <a:pt x="388" y="250"/>
                    <a:pt x="388" y="266"/>
                  </a:cubicBezTo>
                  <a:cubicBezTo>
                    <a:pt x="404" y="266"/>
                    <a:pt x="404" y="282"/>
                    <a:pt x="404" y="302"/>
                  </a:cubicBezTo>
                  <a:lnTo>
                    <a:pt x="404" y="335"/>
                  </a:lnTo>
                  <a:lnTo>
                    <a:pt x="404" y="351"/>
                  </a:lnTo>
                  <a:cubicBezTo>
                    <a:pt x="404" y="367"/>
                    <a:pt x="388" y="383"/>
                    <a:pt x="388" y="383"/>
                  </a:cubicBezTo>
                  <a:cubicBezTo>
                    <a:pt x="372" y="403"/>
                    <a:pt x="372" y="403"/>
                    <a:pt x="356" y="403"/>
                  </a:cubicBezTo>
                  <a:lnTo>
                    <a:pt x="287" y="403"/>
                  </a:lnTo>
                  <a:cubicBezTo>
                    <a:pt x="287" y="403"/>
                    <a:pt x="271" y="383"/>
                    <a:pt x="255" y="383"/>
                  </a:cubicBezTo>
                  <a:cubicBezTo>
                    <a:pt x="255" y="383"/>
                    <a:pt x="235" y="367"/>
                    <a:pt x="235" y="351"/>
                  </a:cubicBezTo>
                  <a:cubicBezTo>
                    <a:pt x="218" y="351"/>
                    <a:pt x="202" y="335"/>
                    <a:pt x="202" y="335"/>
                  </a:cubicBezTo>
                  <a:cubicBezTo>
                    <a:pt x="186" y="318"/>
                    <a:pt x="186" y="318"/>
                    <a:pt x="170" y="302"/>
                  </a:cubicBezTo>
                  <a:cubicBezTo>
                    <a:pt x="170" y="302"/>
                    <a:pt x="154" y="282"/>
                    <a:pt x="154" y="266"/>
                  </a:cubicBezTo>
                  <a:cubicBezTo>
                    <a:pt x="133" y="266"/>
                    <a:pt x="133" y="250"/>
                    <a:pt x="133" y="250"/>
                  </a:cubicBezTo>
                  <a:cubicBezTo>
                    <a:pt x="117" y="233"/>
                    <a:pt x="117" y="217"/>
                    <a:pt x="101" y="217"/>
                  </a:cubicBezTo>
                  <a:lnTo>
                    <a:pt x="101" y="181"/>
                  </a:lnTo>
                  <a:cubicBezTo>
                    <a:pt x="85" y="165"/>
                    <a:pt x="85" y="149"/>
                    <a:pt x="85" y="149"/>
                  </a:cubicBezTo>
                  <a:cubicBezTo>
                    <a:pt x="85" y="132"/>
                    <a:pt x="101" y="132"/>
                    <a:pt x="101" y="116"/>
                  </a:cubicBezTo>
                  <a:cubicBezTo>
                    <a:pt x="101" y="100"/>
                    <a:pt x="117" y="100"/>
                    <a:pt x="117" y="80"/>
                  </a:cubicBezTo>
                  <a:cubicBezTo>
                    <a:pt x="133" y="80"/>
                    <a:pt x="133" y="64"/>
                    <a:pt x="154" y="64"/>
                  </a:cubicBezTo>
                  <a:close/>
                  <a:moveTo>
                    <a:pt x="187" y="1"/>
                  </a:moveTo>
                  <a:cubicBezTo>
                    <a:pt x="151" y="1"/>
                    <a:pt x="117" y="16"/>
                    <a:pt x="85" y="47"/>
                  </a:cubicBezTo>
                  <a:cubicBezTo>
                    <a:pt x="0" y="116"/>
                    <a:pt x="16" y="217"/>
                    <a:pt x="117" y="351"/>
                  </a:cubicBezTo>
                  <a:cubicBezTo>
                    <a:pt x="133" y="367"/>
                    <a:pt x="154" y="383"/>
                    <a:pt x="170" y="403"/>
                  </a:cubicBezTo>
                  <a:cubicBezTo>
                    <a:pt x="186" y="419"/>
                    <a:pt x="218" y="436"/>
                    <a:pt x="235" y="452"/>
                  </a:cubicBezTo>
                  <a:cubicBezTo>
                    <a:pt x="255" y="452"/>
                    <a:pt x="271" y="468"/>
                    <a:pt x="287" y="468"/>
                  </a:cubicBezTo>
                  <a:lnTo>
                    <a:pt x="356" y="468"/>
                  </a:lnTo>
                  <a:cubicBezTo>
                    <a:pt x="372" y="452"/>
                    <a:pt x="404" y="452"/>
                    <a:pt x="421" y="436"/>
                  </a:cubicBezTo>
                  <a:cubicBezTo>
                    <a:pt x="437" y="419"/>
                    <a:pt x="457" y="383"/>
                    <a:pt x="457" y="367"/>
                  </a:cubicBezTo>
                  <a:cubicBezTo>
                    <a:pt x="473" y="351"/>
                    <a:pt x="473" y="335"/>
                    <a:pt x="473" y="318"/>
                  </a:cubicBezTo>
                  <a:cubicBezTo>
                    <a:pt x="473" y="282"/>
                    <a:pt x="473" y="266"/>
                    <a:pt x="457" y="250"/>
                  </a:cubicBezTo>
                  <a:cubicBezTo>
                    <a:pt x="457" y="233"/>
                    <a:pt x="437" y="201"/>
                    <a:pt x="437" y="181"/>
                  </a:cubicBezTo>
                  <a:cubicBezTo>
                    <a:pt x="421" y="165"/>
                    <a:pt x="404" y="149"/>
                    <a:pt x="388" y="116"/>
                  </a:cubicBezTo>
                  <a:cubicBezTo>
                    <a:pt x="315" y="43"/>
                    <a:pt x="248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6313395" y="3909958"/>
              <a:ext cx="5857" cy="5356"/>
            </a:xfrm>
            <a:custGeom>
              <a:rect b="b" l="l" r="r" t="t"/>
              <a:pathLst>
                <a:path extrusionOk="0" h="171" w="187">
                  <a:moveTo>
                    <a:pt x="102" y="1"/>
                  </a:moveTo>
                  <a:cubicBezTo>
                    <a:pt x="86" y="1"/>
                    <a:pt x="49" y="1"/>
                    <a:pt x="33" y="17"/>
                  </a:cubicBezTo>
                  <a:cubicBezTo>
                    <a:pt x="17" y="33"/>
                    <a:pt x="17" y="69"/>
                    <a:pt x="1" y="86"/>
                  </a:cubicBezTo>
                  <a:cubicBezTo>
                    <a:pt x="1" y="102"/>
                    <a:pt x="17" y="118"/>
                    <a:pt x="33" y="134"/>
                  </a:cubicBezTo>
                  <a:cubicBezTo>
                    <a:pt x="33" y="150"/>
                    <a:pt x="49" y="170"/>
                    <a:pt x="86" y="170"/>
                  </a:cubicBezTo>
                  <a:cubicBezTo>
                    <a:pt x="102" y="170"/>
                    <a:pt x="118" y="170"/>
                    <a:pt x="150" y="150"/>
                  </a:cubicBezTo>
                  <a:cubicBezTo>
                    <a:pt x="166" y="134"/>
                    <a:pt x="166" y="102"/>
                    <a:pt x="187" y="86"/>
                  </a:cubicBezTo>
                  <a:cubicBezTo>
                    <a:pt x="187" y="69"/>
                    <a:pt x="166" y="49"/>
                    <a:pt x="150" y="33"/>
                  </a:cubicBezTo>
                  <a:cubicBezTo>
                    <a:pt x="150" y="1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1"/>
            <p:cNvSpPr/>
            <p:nvPr/>
          </p:nvSpPr>
          <p:spPr>
            <a:xfrm>
              <a:off x="6269577" y="3707154"/>
              <a:ext cx="5356" cy="4917"/>
            </a:xfrm>
            <a:custGeom>
              <a:rect b="b" l="l" r="r" t="t"/>
              <a:pathLst>
                <a:path extrusionOk="0" h="157" w="171">
                  <a:moveTo>
                    <a:pt x="76" y="0"/>
                  </a:moveTo>
                  <a:cubicBezTo>
                    <a:pt x="58" y="0"/>
                    <a:pt x="45" y="12"/>
                    <a:pt x="33" y="23"/>
                  </a:cubicBezTo>
                  <a:cubicBezTo>
                    <a:pt x="17" y="39"/>
                    <a:pt x="1" y="55"/>
                    <a:pt x="1" y="76"/>
                  </a:cubicBezTo>
                  <a:cubicBezTo>
                    <a:pt x="1" y="108"/>
                    <a:pt x="17" y="124"/>
                    <a:pt x="17" y="140"/>
                  </a:cubicBezTo>
                  <a:cubicBezTo>
                    <a:pt x="33" y="156"/>
                    <a:pt x="49" y="156"/>
                    <a:pt x="86" y="156"/>
                  </a:cubicBezTo>
                  <a:cubicBezTo>
                    <a:pt x="102" y="156"/>
                    <a:pt x="118" y="156"/>
                    <a:pt x="134" y="140"/>
                  </a:cubicBezTo>
                  <a:cubicBezTo>
                    <a:pt x="150" y="124"/>
                    <a:pt x="171" y="108"/>
                    <a:pt x="171" y="76"/>
                  </a:cubicBezTo>
                  <a:cubicBezTo>
                    <a:pt x="171" y="55"/>
                    <a:pt x="171" y="39"/>
                    <a:pt x="150" y="23"/>
                  </a:cubicBezTo>
                  <a:cubicBezTo>
                    <a:pt x="134" y="7"/>
                    <a:pt x="118" y="7"/>
                    <a:pt x="102" y="7"/>
                  </a:cubicBezTo>
                  <a:cubicBezTo>
                    <a:pt x="92" y="2"/>
                    <a:pt x="8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1"/>
            <p:cNvSpPr/>
            <p:nvPr/>
          </p:nvSpPr>
          <p:spPr>
            <a:xfrm>
              <a:off x="6279098" y="3717866"/>
              <a:ext cx="5324" cy="5356"/>
            </a:xfrm>
            <a:custGeom>
              <a:rect b="b" l="l" r="r" t="t"/>
              <a:pathLst>
                <a:path extrusionOk="0" h="171" w="170">
                  <a:moveTo>
                    <a:pt x="101" y="0"/>
                  </a:moveTo>
                  <a:cubicBezTo>
                    <a:pt x="69" y="0"/>
                    <a:pt x="49" y="0"/>
                    <a:pt x="32" y="17"/>
                  </a:cubicBezTo>
                  <a:cubicBezTo>
                    <a:pt x="16" y="37"/>
                    <a:pt x="0" y="69"/>
                    <a:pt x="0" y="85"/>
                  </a:cubicBezTo>
                  <a:cubicBezTo>
                    <a:pt x="0" y="102"/>
                    <a:pt x="16" y="118"/>
                    <a:pt x="16" y="138"/>
                  </a:cubicBezTo>
                  <a:cubicBezTo>
                    <a:pt x="32" y="154"/>
                    <a:pt x="49" y="170"/>
                    <a:pt x="85" y="170"/>
                  </a:cubicBezTo>
                  <a:cubicBezTo>
                    <a:pt x="101" y="170"/>
                    <a:pt x="117" y="154"/>
                    <a:pt x="134" y="154"/>
                  </a:cubicBezTo>
                  <a:cubicBezTo>
                    <a:pt x="150" y="138"/>
                    <a:pt x="170" y="102"/>
                    <a:pt x="170" y="85"/>
                  </a:cubicBezTo>
                  <a:cubicBezTo>
                    <a:pt x="170" y="69"/>
                    <a:pt x="170" y="53"/>
                    <a:pt x="150" y="37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1"/>
            <p:cNvSpPr/>
            <p:nvPr/>
          </p:nvSpPr>
          <p:spPr>
            <a:xfrm>
              <a:off x="6345562" y="3871464"/>
              <a:ext cx="19043" cy="18510"/>
            </a:xfrm>
            <a:custGeom>
              <a:rect b="b" l="l" r="r" t="t"/>
              <a:pathLst>
                <a:path extrusionOk="0" h="591" w="608">
                  <a:moveTo>
                    <a:pt x="421" y="1"/>
                  </a:moveTo>
                  <a:cubicBezTo>
                    <a:pt x="405" y="1"/>
                    <a:pt x="389" y="1"/>
                    <a:pt x="389" y="17"/>
                  </a:cubicBezTo>
                  <a:lnTo>
                    <a:pt x="17" y="336"/>
                  </a:lnTo>
                  <a:cubicBezTo>
                    <a:pt x="1" y="352"/>
                    <a:pt x="1" y="352"/>
                    <a:pt x="1" y="368"/>
                  </a:cubicBezTo>
                  <a:lnTo>
                    <a:pt x="1" y="405"/>
                  </a:lnTo>
                  <a:cubicBezTo>
                    <a:pt x="17" y="405"/>
                    <a:pt x="17" y="405"/>
                    <a:pt x="33" y="421"/>
                  </a:cubicBezTo>
                  <a:cubicBezTo>
                    <a:pt x="49" y="421"/>
                    <a:pt x="49" y="405"/>
                    <a:pt x="69" y="405"/>
                  </a:cubicBezTo>
                  <a:lnTo>
                    <a:pt x="437" y="85"/>
                  </a:lnTo>
                  <a:cubicBezTo>
                    <a:pt x="453" y="65"/>
                    <a:pt x="453" y="65"/>
                    <a:pt x="453" y="49"/>
                  </a:cubicBezTo>
                  <a:cubicBezTo>
                    <a:pt x="453" y="33"/>
                    <a:pt x="453" y="33"/>
                    <a:pt x="437" y="17"/>
                  </a:cubicBezTo>
                  <a:cubicBezTo>
                    <a:pt x="437" y="1"/>
                    <a:pt x="421" y="1"/>
                    <a:pt x="421" y="1"/>
                  </a:cubicBezTo>
                  <a:close/>
                  <a:moveTo>
                    <a:pt x="575" y="166"/>
                  </a:moveTo>
                  <a:cubicBezTo>
                    <a:pt x="555" y="166"/>
                    <a:pt x="538" y="187"/>
                    <a:pt x="538" y="187"/>
                  </a:cubicBezTo>
                  <a:lnTo>
                    <a:pt x="170" y="506"/>
                  </a:lnTo>
                  <a:cubicBezTo>
                    <a:pt x="150" y="522"/>
                    <a:pt x="150" y="522"/>
                    <a:pt x="150" y="538"/>
                  </a:cubicBezTo>
                  <a:lnTo>
                    <a:pt x="150" y="571"/>
                  </a:lnTo>
                  <a:cubicBezTo>
                    <a:pt x="170" y="571"/>
                    <a:pt x="170" y="591"/>
                    <a:pt x="187" y="591"/>
                  </a:cubicBezTo>
                  <a:cubicBezTo>
                    <a:pt x="203" y="591"/>
                    <a:pt x="203" y="571"/>
                    <a:pt x="219" y="571"/>
                  </a:cubicBezTo>
                  <a:lnTo>
                    <a:pt x="591" y="251"/>
                  </a:lnTo>
                  <a:cubicBezTo>
                    <a:pt x="591" y="235"/>
                    <a:pt x="607" y="235"/>
                    <a:pt x="607" y="219"/>
                  </a:cubicBezTo>
                  <a:cubicBezTo>
                    <a:pt x="607" y="203"/>
                    <a:pt x="607" y="203"/>
                    <a:pt x="591" y="187"/>
                  </a:cubicBezTo>
                  <a:lnTo>
                    <a:pt x="575" y="1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6295918" y="3739509"/>
              <a:ext cx="18541" cy="19043"/>
            </a:xfrm>
            <a:custGeom>
              <a:rect b="b" l="l" r="r" t="t"/>
              <a:pathLst>
                <a:path extrusionOk="0" h="608" w="592">
                  <a:moveTo>
                    <a:pt x="256" y="1"/>
                  </a:moveTo>
                  <a:lnTo>
                    <a:pt x="256" y="33"/>
                  </a:lnTo>
                  <a:lnTo>
                    <a:pt x="272" y="255"/>
                  </a:lnTo>
                  <a:lnTo>
                    <a:pt x="53" y="219"/>
                  </a:lnTo>
                  <a:cubicBezTo>
                    <a:pt x="48" y="214"/>
                    <a:pt x="42" y="212"/>
                    <a:pt x="37" y="212"/>
                  </a:cubicBezTo>
                  <a:cubicBezTo>
                    <a:pt x="26" y="212"/>
                    <a:pt x="17" y="219"/>
                    <a:pt x="17" y="219"/>
                  </a:cubicBezTo>
                  <a:lnTo>
                    <a:pt x="1" y="235"/>
                  </a:lnTo>
                  <a:cubicBezTo>
                    <a:pt x="1" y="255"/>
                    <a:pt x="1" y="255"/>
                    <a:pt x="17" y="272"/>
                  </a:cubicBezTo>
                  <a:lnTo>
                    <a:pt x="37" y="272"/>
                  </a:lnTo>
                  <a:lnTo>
                    <a:pt x="272" y="320"/>
                  </a:lnTo>
                  <a:lnTo>
                    <a:pt x="288" y="575"/>
                  </a:lnTo>
                  <a:lnTo>
                    <a:pt x="288" y="607"/>
                  </a:lnTo>
                  <a:lnTo>
                    <a:pt x="340" y="607"/>
                  </a:lnTo>
                  <a:lnTo>
                    <a:pt x="340" y="575"/>
                  </a:lnTo>
                  <a:lnTo>
                    <a:pt x="320" y="336"/>
                  </a:lnTo>
                  <a:lnTo>
                    <a:pt x="320" y="336"/>
                  </a:lnTo>
                  <a:lnTo>
                    <a:pt x="559" y="389"/>
                  </a:lnTo>
                  <a:lnTo>
                    <a:pt x="575" y="389"/>
                  </a:lnTo>
                  <a:cubicBezTo>
                    <a:pt x="591" y="389"/>
                    <a:pt x="591" y="373"/>
                    <a:pt x="591" y="357"/>
                  </a:cubicBezTo>
                  <a:lnTo>
                    <a:pt x="591" y="336"/>
                  </a:lnTo>
                  <a:lnTo>
                    <a:pt x="575" y="336"/>
                  </a:lnTo>
                  <a:lnTo>
                    <a:pt x="320" y="272"/>
                  </a:lnTo>
                  <a:lnTo>
                    <a:pt x="304" y="33"/>
                  </a:lnTo>
                  <a:lnTo>
                    <a:pt x="304" y="1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6370900" y="3824984"/>
              <a:ext cx="16850" cy="16380"/>
            </a:xfrm>
            <a:custGeom>
              <a:rect b="b" l="l" r="r" t="t"/>
              <a:pathLst>
                <a:path extrusionOk="0" h="523" w="538">
                  <a:moveTo>
                    <a:pt x="85" y="1"/>
                  </a:moveTo>
                  <a:cubicBezTo>
                    <a:pt x="85" y="1"/>
                    <a:pt x="69" y="1"/>
                    <a:pt x="49" y="17"/>
                  </a:cubicBezTo>
                  <a:cubicBezTo>
                    <a:pt x="49" y="17"/>
                    <a:pt x="33" y="33"/>
                    <a:pt x="33" y="53"/>
                  </a:cubicBezTo>
                  <a:cubicBezTo>
                    <a:pt x="33" y="70"/>
                    <a:pt x="33" y="70"/>
                    <a:pt x="49" y="86"/>
                  </a:cubicBezTo>
                  <a:lnTo>
                    <a:pt x="202" y="255"/>
                  </a:lnTo>
                  <a:lnTo>
                    <a:pt x="16" y="421"/>
                  </a:lnTo>
                  <a:cubicBezTo>
                    <a:pt x="16" y="421"/>
                    <a:pt x="0" y="437"/>
                    <a:pt x="0" y="458"/>
                  </a:cubicBezTo>
                  <a:cubicBezTo>
                    <a:pt x="0" y="458"/>
                    <a:pt x="0" y="474"/>
                    <a:pt x="16" y="490"/>
                  </a:cubicBezTo>
                  <a:cubicBezTo>
                    <a:pt x="16" y="490"/>
                    <a:pt x="33" y="506"/>
                    <a:pt x="49" y="506"/>
                  </a:cubicBezTo>
                  <a:cubicBezTo>
                    <a:pt x="69" y="506"/>
                    <a:pt x="69" y="490"/>
                    <a:pt x="85" y="490"/>
                  </a:cubicBezTo>
                  <a:lnTo>
                    <a:pt x="271" y="320"/>
                  </a:lnTo>
                  <a:lnTo>
                    <a:pt x="421" y="506"/>
                  </a:lnTo>
                  <a:cubicBezTo>
                    <a:pt x="421" y="506"/>
                    <a:pt x="437" y="522"/>
                    <a:pt x="453" y="522"/>
                  </a:cubicBezTo>
                  <a:cubicBezTo>
                    <a:pt x="453" y="522"/>
                    <a:pt x="473" y="522"/>
                    <a:pt x="489" y="506"/>
                  </a:cubicBezTo>
                  <a:cubicBezTo>
                    <a:pt x="489" y="490"/>
                    <a:pt x="506" y="490"/>
                    <a:pt x="506" y="474"/>
                  </a:cubicBezTo>
                  <a:cubicBezTo>
                    <a:pt x="506" y="458"/>
                    <a:pt x="489" y="437"/>
                    <a:pt x="489" y="437"/>
                  </a:cubicBezTo>
                  <a:lnTo>
                    <a:pt x="336" y="272"/>
                  </a:lnTo>
                  <a:lnTo>
                    <a:pt x="522" y="102"/>
                  </a:lnTo>
                  <a:cubicBezTo>
                    <a:pt x="522" y="102"/>
                    <a:pt x="538" y="86"/>
                    <a:pt x="538" y="70"/>
                  </a:cubicBezTo>
                  <a:cubicBezTo>
                    <a:pt x="538" y="53"/>
                    <a:pt x="538" y="53"/>
                    <a:pt x="522" y="33"/>
                  </a:cubicBezTo>
                  <a:cubicBezTo>
                    <a:pt x="522" y="33"/>
                    <a:pt x="506" y="17"/>
                    <a:pt x="489" y="17"/>
                  </a:cubicBezTo>
                  <a:cubicBezTo>
                    <a:pt x="473" y="17"/>
                    <a:pt x="473" y="33"/>
                    <a:pt x="453" y="33"/>
                  </a:cubicBezTo>
                  <a:lnTo>
                    <a:pt x="271" y="187"/>
                  </a:lnTo>
                  <a:lnTo>
                    <a:pt x="117" y="17"/>
                  </a:lnTo>
                  <a:cubicBezTo>
                    <a:pt x="117" y="1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6170446" y="3910459"/>
              <a:ext cx="12685" cy="11682"/>
            </a:xfrm>
            <a:custGeom>
              <a:rect b="b" l="l" r="r" t="t"/>
              <a:pathLst>
                <a:path extrusionOk="0" h="373" w="405">
                  <a:moveTo>
                    <a:pt x="49" y="1"/>
                  </a:moveTo>
                  <a:cubicBezTo>
                    <a:pt x="33" y="17"/>
                    <a:pt x="33" y="17"/>
                    <a:pt x="33" y="33"/>
                  </a:cubicBezTo>
                  <a:cubicBezTo>
                    <a:pt x="33" y="33"/>
                    <a:pt x="33" y="53"/>
                    <a:pt x="49" y="53"/>
                  </a:cubicBezTo>
                  <a:lnTo>
                    <a:pt x="150" y="187"/>
                  </a:lnTo>
                  <a:lnTo>
                    <a:pt x="16" y="288"/>
                  </a:lnTo>
                  <a:cubicBezTo>
                    <a:pt x="16" y="304"/>
                    <a:pt x="16" y="304"/>
                    <a:pt x="0" y="320"/>
                  </a:cubicBezTo>
                  <a:cubicBezTo>
                    <a:pt x="0" y="336"/>
                    <a:pt x="16" y="336"/>
                    <a:pt x="16" y="336"/>
                  </a:cubicBezTo>
                  <a:cubicBezTo>
                    <a:pt x="16" y="357"/>
                    <a:pt x="33" y="357"/>
                    <a:pt x="33" y="357"/>
                  </a:cubicBezTo>
                  <a:lnTo>
                    <a:pt x="65" y="357"/>
                  </a:lnTo>
                  <a:lnTo>
                    <a:pt x="202" y="235"/>
                  </a:lnTo>
                  <a:lnTo>
                    <a:pt x="303" y="357"/>
                  </a:lnTo>
                  <a:cubicBezTo>
                    <a:pt x="320" y="373"/>
                    <a:pt x="320" y="373"/>
                    <a:pt x="336" y="373"/>
                  </a:cubicBezTo>
                  <a:cubicBezTo>
                    <a:pt x="336" y="373"/>
                    <a:pt x="352" y="373"/>
                    <a:pt x="352" y="357"/>
                  </a:cubicBezTo>
                  <a:cubicBezTo>
                    <a:pt x="368" y="357"/>
                    <a:pt x="368" y="357"/>
                    <a:pt x="368" y="336"/>
                  </a:cubicBezTo>
                  <a:cubicBezTo>
                    <a:pt x="368" y="320"/>
                    <a:pt x="368" y="320"/>
                    <a:pt x="352" y="304"/>
                  </a:cubicBezTo>
                  <a:lnTo>
                    <a:pt x="251" y="187"/>
                  </a:lnTo>
                  <a:lnTo>
                    <a:pt x="384" y="70"/>
                  </a:lnTo>
                  <a:cubicBezTo>
                    <a:pt x="384" y="70"/>
                    <a:pt x="384" y="53"/>
                    <a:pt x="405" y="53"/>
                  </a:cubicBezTo>
                  <a:cubicBezTo>
                    <a:pt x="405" y="33"/>
                    <a:pt x="384" y="33"/>
                    <a:pt x="384" y="17"/>
                  </a:cubicBezTo>
                  <a:lnTo>
                    <a:pt x="336" y="17"/>
                  </a:lnTo>
                  <a:lnTo>
                    <a:pt x="202" y="1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1"/>
            <p:cNvSpPr/>
            <p:nvPr/>
          </p:nvSpPr>
          <p:spPr>
            <a:xfrm>
              <a:off x="6327583" y="3775340"/>
              <a:ext cx="13843" cy="12215"/>
            </a:xfrm>
            <a:custGeom>
              <a:rect b="b" l="l" r="r" t="t"/>
              <a:pathLst>
                <a:path extrusionOk="0" h="390" w="442">
                  <a:moveTo>
                    <a:pt x="405" y="1"/>
                  </a:moveTo>
                  <a:cubicBezTo>
                    <a:pt x="405" y="21"/>
                    <a:pt x="389" y="21"/>
                    <a:pt x="372" y="21"/>
                  </a:cubicBezTo>
                  <a:lnTo>
                    <a:pt x="17" y="341"/>
                  </a:lnTo>
                  <a:lnTo>
                    <a:pt x="1" y="357"/>
                  </a:lnTo>
                  <a:lnTo>
                    <a:pt x="1" y="389"/>
                  </a:lnTo>
                  <a:lnTo>
                    <a:pt x="37" y="389"/>
                  </a:lnTo>
                  <a:cubicBezTo>
                    <a:pt x="37" y="389"/>
                    <a:pt x="53" y="389"/>
                    <a:pt x="53" y="373"/>
                  </a:cubicBezTo>
                  <a:lnTo>
                    <a:pt x="421" y="70"/>
                  </a:lnTo>
                  <a:cubicBezTo>
                    <a:pt x="421" y="54"/>
                    <a:pt x="421" y="54"/>
                    <a:pt x="441" y="37"/>
                  </a:cubicBezTo>
                  <a:cubicBezTo>
                    <a:pt x="441" y="37"/>
                    <a:pt x="441" y="21"/>
                    <a:pt x="421" y="21"/>
                  </a:cubicBezTo>
                  <a:cubicBezTo>
                    <a:pt x="421" y="21"/>
                    <a:pt x="42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1"/>
            <p:cNvSpPr/>
            <p:nvPr/>
          </p:nvSpPr>
          <p:spPr>
            <a:xfrm>
              <a:off x="6190428" y="3908955"/>
              <a:ext cx="9051" cy="8394"/>
            </a:xfrm>
            <a:custGeom>
              <a:rect b="b" l="l" r="r" t="t"/>
              <a:pathLst>
                <a:path extrusionOk="0" h="268" w="289">
                  <a:moveTo>
                    <a:pt x="235" y="0"/>
                  </a:moveTo>
                  <a:lnTo>
                    <a:pt x="1" y="219"/>
                  </a:lnTo>
                  <a:lnTo>
                    <a:pt x="1" y="235"/>
                  </a:lnTo>
                  <a:lnTo>
                    <a:pt x="1" y="251"/>
                  </a:lnTo>
                  <a:lnTo>
                    <a:pt x="17" y="267"/>
                  </a:lnTo>
                  <a:cubicBezTo>
                    <a:pt x="17" y="267"/>
                    <a:pt x="33" y="267"/>
                    <a:pt x="33" y="251"/>
                  </a:cubicBezTo>
                  <a:lnTo>
                    <a:pt x="288" y="49"/>
                  </a:lnTo>
                  <a:lnTo>
                    <a:pt x="288" y="33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1"/>
            <p:cNvSpPr/>
            <p:nvPr/>
          </p:nvSpPr>
          <p:spPr>
            <a:xfrm>
              <a:off x="6182473" y="3898306"/>
              <a:ext cx="6358" cy="25369"/>
            </a:xfrm>
            <a:custGeom>
              <a:rect b="b" l="l" r="r" t="t"/>
              <a:pathLst>
                <a:path extrusionOk="0" h="810" w="203">
                  <a:moveTo>
                    <a:pt x="21" y="1"/>
                  </a:moveTo>
                  <a:cubicBezTo>
                    <a:pt x="21" y="1"/>
                    <a:pt x="0" y="1"/>
                    <a:pt x="0" y="17"/>
                  </a:cubicBezTo>
                  <a:lnTo>
                    <a:pt x="0" y="69"/>
                  </a:lnTo>
                  <a:lnTo>
                    <a:pt x="138" y="761"/>
                  </a:lnTo>
                  <a:cubicBezTo>
                    <a:pt x="154" y="777"/>
                    <a:pt x="154" y="793"/>
                    <a:pt x="154" y="809"/>
                  </a:cubicBezTo>
                  <a:lnTo>
                    <a:pt x="186" y="809"/>
                  </a:lnTo>
                  <a:lnTo>
                    <a:pt x="186" y="793"/>
                  </a:lnTo>
                  <a:cubicBezTo>
                    <a:pt x="202" y="777"/>
                    <a:pt x="202" y="777"/>
                    <a:pt x="186" y="745"/>
                  </a:cubicBezTo>
                  <a:lnTo>
                    <a:pt x="53" y="53"/>
                  </a:lnTo>
                  <a:cubicBezTo>
                    <a:pt x="53" y="37"/>
                    <a:pt x="53" y="17"/>
                    <a:pt x="37" y="17"/>
                  </a:cubicBezTo>
                  <a:cubicBezTo>
                    <a:pt x="37" y="1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1"/>
            <p:cNvSpPr/>
            <p:nvPr/>
          </p:nvSpPr>
          <p:spPr>
            <a:xfrm>
              <a:off x="6270109" y="3709503"/>
              <a:ext cx="13186" cy="12058"/>
            </a:xfrm>
            <a:custGeom>
              <a:rect b="b" l="l" r="r" t="t"/>
              <a:pathLst>
                <a:path extrusionOk="0" h="385" w="421">
                  <a:moveTo>
                    <a:pt x="404" y="1"/>
                  </a:moveTo>
                  <a:cubicBezTo>
                    <a:pt x="388" y="1"/>
                    <a:pt x="388" y="1"/>
                    <a:pt x="372" y="17"/>
                  </a:cubicBezTo>
                  <a:lnTo>
                    <a:pt x="16" y="336"/>
                  </a:lnTo>
                  <a:cubicBezTo>
                    <a:pt x="0" y="336"/>
                    <a:pt x="0" y="352"/>
                    <a:pt x="0" y="352"/>
                  </a:cubicBezTo>
                  <a:lnTo>
                    <a:pt x="0" y="369"/>
                  </a:lnTo>
                  <a:lnTo>
                    <a:pt x="16" y="385"/>
                  </a:lnTo>
                  <a:cubicBezTo>
                    <a:pt x="32" y="385"/>
                    <a:pt x="32" y="369"/>
                    <a:pt x="53" y="369"/>
                  </a:cubicBezTo>
                  <a:lnTo>
                    <a:pt x="404" y="49"/>
                  </a:lnTo>
                  <a:cubicBezTo>
                    <a:pt x="421" y="49"/>
                    <a:pt x="421" y="33"/>
                    <a:pt x="421" y="33"/>
                  </a:cubicBezTo>
                  <a:lnTo>
                    <a:pt x="421" y="17"/>
                  </a:lnTo>
                  <a:cubicBezTo>
                    <a:pt x="421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1"/>
            <p:cNvSpPr/>
            <p:nvPr/>
          </p:nvSpPr>
          <p:spPr>
            <a:xfrm>
              <a:off x="6148771" y="3809167"/>
              <a:ext cx="21705" cy="21172"/>
            </a:xfrm>
            <a:custGeom>
              <a:rect b="b" l="l" r="r" t="t"/>
              <a:pathLst>
                <a:path extrusionOk="0" h="676" w="693">
                  <a:moveTo>
                    <a:pt x="336" y="0"/>
                  </a:moveTo>
                  <a:cubicBezTo>
                    <a:pt x="320" y="17"/>
                    <a:pt x="320" y="33"/>
                    <a:pt x="320" y="33"/>
                  </a:cubicBezTo>
                  <a:lnTo>
                    <a:pt x="320" y="85"/>
                  </a:lnTo>
                  <a:lnTo>
                    <a:pt x="437" y="437"/>
                  </a:lnTo>
                  <a:lnTo>
                    <a:pt x="86" y="287"/>
                  </a:lnTo>
                  <a:cubicBezTo>
                    <a:pt x="66" y="271"/>
                    <a:pt x="49" y="271"/>
                    <a:pt x="49" y="271"/>
                  </a:cubicBezTo>
                  <a:cubicBezTo>
                    <a:pt x="33" y="271"/>
                    <a:pt x="17" y="287"/>
                    <a:pt x="17" y="287"/>
                  </a:cubicBezTo>
                  <a:cubicBezTo>
                    <a:pt x="1" y="304"/>
                    <a:pt x="1" y="304"/>
                    <a:pt x="1" y="320"/>
                  </a:cubicBezTo>
                  <a:lnTo>
                    <a:pt x="1" y="356"/>
                  </a:lnTo>
                  <a:lnTo>
                    <a:pt x="268" y="676"/>
                  </a:lnTo>
                  <a:lnTo>
                    <a:pt x="320" y="676"/>
                  </a:lnTo>
                  <a:lnTo>
                    <a:pt x="320" y="639"/>
                  </a:lnTo>
                  <a:cubicBezTo>
                    <a:pt x="336" y="639"/>
                    <a:pt x="320" y="639"/>
                    <a:pt x="320" y="623"/>
                  </a:cubicBezTo>
                  <a:lnTo>
                    <a:pt x="66" y="336"/>
                  </a:lnTo>
                  <a:lnTo>
                    <a:pt x="437" y="506"/>
                  </a:lnTo>
                  <a:lnTo>
                    <a:pt x="454" y="522"/>
                  </a:lnTo>
                  <a:cubicBezTo>
                    <a:pt x="470" y="506"/>
                    <a:pt x="470" y="506"/>
                    <a:pt x="490" y="506"/>
                  </a:cubicBezTo>
                  <a:cubicBezTo>
                    <a:pt x="490" y="506"/>
                    <a:pt x="490" y="490"/>
                    <a:pt x="506" y="490"/>
                  </a:cubicBezTo>
                  <a:cubicBezTo>
                    <a:pt x="506" y="473"/>
                    <a:pt x="506" y="473"/>
                    <a:pt x="490" y="457"/>
                  </a:cubicBezTo>
                  <a:lnTo>
                    <a:pt x="389" y="69"/>
                  </a:lnTo>
                  <a:lnTo>
                    <a:pt x="623" y="356"/>
                  </a:lnTo>
                  <a:lnTo>
                    <a:pt x="640" y="372"/>
                  </a:lnTo>
                  <a:cubicBezTo>
                    <a:pt x="656" y="372"/>
                    <a:pt x="656" y="372"/>
                    <a:pt x="672" y="356"/>
                  </a:cubicBezTo>
                  <a:lnTo>
                    <a:pt x="672" y="336"/>
                  </a:lnTo>
                  <a:cubicBezTo>
                    <a:pt x="692" y="336"/>
                    <a:pt x="672" y="320"/>
                    <a:pt x="672" y="320"/>
                  </a:cubicBezTo>
                  <a:lnTo>
                    <a:pt x="405" y="17"/>
                  </a:lnTo>
                  <a:cubicBezTo>
                    <a:pt x="405" y="0"/>
                    <a:pt x="389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1"/>
            <p:cNvSpPr/>
            <p:nvPr/>
          </p:nvSpPr>
          <p:spPr>
            <a:xfrm>
              <a:off x="6163461" y="3799676"/>
              <a:ext cx="18009" cy="16850"/>
            </a:xfrm>
            <a:custGeom>
              <a:rect b="b" l="l" r="r" t="t"/>
              <a:pathLst>
                <a:path extrusionOk="0" h="538" w="575">
                  <a:moveTo>
                    <a:pt x="272" y="69"/>
                  </a:moveTo>
                  <a:cubicBezTo>
                    <a:pt x="288" y="85"/>
                    <a:pt x="288" y="85"/>
                    <a:pt x="304" y="101"/>
                  </a:cubicBezTo>
                  <a:cubicBezTo>
                    <a:pt x="304" y="101"/>
                    <a:pt x="324" y="117"/>
                    <a:pt x="324" y="134"/>
                  </a:cubicBezTo>
                  <a:lnTo>
                    <a:pt x="324" y="154"/>
                  </a:lnTo>
                  <a:cubicBezTo>
                    <a:pt x="324" y="170"/>
                    <a:pt x="324" y="170"/>
                    <a:pt x="304" y="186"/>
                  </a:cubicBezTo>
                  <a:cubicBezTo>
                    <a:pt x="304" y="202"/>
                    <a:pt x="304" y="202"/>
                    <a:pt x="288" y="219"/>
                  </a:cubicBezTo>
                  <a:lnTo>
                    <a:pt x="272" y="235"/>
                  </a:lnTo>
                  <a:lnTo>
                    <a:pt x="187" y="303"/>
                  </a:lnTo>
                  <a:lnTo>
                    <a:pt x="86" y="186"/>
                  </a:lnTo>
                  <a:lnTo>
                    <a:pt x="171" y="117"/>
                  </a:lnTo>
                  <a:cubicBezTo>
                    <a:pt x="171" y="101"/>
                    <a:pt x="187" y="101"/>
                    <a:pt x="187" y="101"/>
                  </a:cubicBezTo>
                  <a:cubicBezTo>
                    <a:pt x="187" y="85"/>
                    <a:pt x="203" y="85"/>
                    <a:pt x="203" y="85"/>
                  </a:cubicBezTo>
                  <a:cubicBezTo>
                    <a:pt x="223" y="85"/>
                    <a:pt x="223" y="69"/>
                    <a:pt x="239" y="69"/>
                  </a:cubicBezTo>
                  <a:close/>
                  <a:moveTo>
                    <a:pt x="256" y="0"/>
                  </a:moveTo>
                  <a:cubicBezTo>
                    <a:pt x="256" y="0"/>
                    <a:pt x="239" y="0"/>
                    <a:pt x="223" y="16"/>
                  </a:cubicBezTo>
                  <a:cubicBezTo>
                    <a:pt x="203" y="16"/>
                    <a:pt x="187" y="33"/>
                    <a:pt x="171" y="33"/>
                  </a:cubicBezTo>
                  <a:cubicBezTo>
                    <a:pt x="171" y="53"/>
                    <a:pt x="154" y="53"/>
                    <a:pt x="138" y="69"/>
                  </a:cubicBezTo>
                  <a:lnTo>
                    <a:pt x="21" y="170"/>
                  </a:lnTo>
                  <a:lnTo>
                    <a:pt x="1" y="186"/>
                  </a:lnTo>
                  <a:cubicBezTo>
                    <a:pt x="1" y="202"/>
                    <a:pt x="21" y="202"/>
                    <a:pt x="21" y="219"/>
                  </a:cubicBezTo>
                  <a:lnTo>
                    <a:pt x="304" y="538"/>
                  </a:lnTo>
                  <a:lnTo>
                    <a:pt x="340" y="538"/>
                  </a:lnTo>
                  <a:cubicBezTo>
                    <a:pt x="357" y="538"/>
                    <a:pt x="357" y="522"/>
                    <a:pt x="357" y="522"/>
                  </a:cubicBezTo>
                  <a:lnTo>
                    <a:pt x="357" y="489"/>
                  </a:lnTo>
                  <a:lnTo>
                    <a:pt x="223" y="336"/>
                  </a:lnTo>
                  <a:lnTo>
                    <a:pt x="304" y="271"/>
                  </a:lnTo>
                  <a:cubicBezTo>
                    <a:pt x="324" y="255"/>
                    <a:pt x="340" y="255"/>
                    <a:pt x="340" y="235"/>
                  </a:cubicBezTo>
                  <a:lnTo>
                    <a:pt x="373" y="235"/>
                  </a:lnTo>
                  <a:cubicBezTo>
                    <a:pt x="389" y="235"/>
                    <a:pt x="405" y="235"/>
                    <a:pt x="405" y="255"/>
                  </a:cubicBezTo>
                  <a:cubicBezTo>
                    <a:pt x="425" y="255"/>
                    <a:pt x="425" y="271"/>
                    <a:pt x="442" y="287"/>
                  </a:cubicBezTo>
                  <a:lnTo>
                    <a:pt x="526" y="356"/>
                  </a:lnTo>
                  <a:lnTo>
                    <a:pt x="543" y="356"/>
                  </a:lnTo>
                  <a:cubicBezTo>
                    <a:pt x="559" y="356"/>
                    <a:pt x="559" y="356"/>
                    <a:pt x="575" y="336"/>
                  </a:cubicBezTo>
                  <a:lnTo>
                    <a:pt x="575" y="320"/>
                  </a:lnTo>
                  <a:lnTo>
                    <a:pt x="575" y="303"/>
                  </a:lnTo>
                  <a:lnTo>
                    <a:pt x="490" y="219"/>
                  </a:lnTo>
                  <a:cubicBezTo>
                    <a:pt x="460" y="199"/>
                    <a:pt x="429" y="185"/>
                    <a:pt x="397" y="185"/>
                  </a:cubicBezTo>
                  <a:cubicBezTo>
                    <a:pt x="378" y="185"/>
                    <a:pt x="359" y="190"/>
                    <a:pt x="340" y="202"/>
                  </a:cubicBezTo>
                  <a:cubicBezTo>
                    <a:pt x="373" y="170"/>
                    <a:pt x="373" y="134"/>
                    <a:pt x="373" y="117"/>
                  </a:cubicBezTo>
                  <a:cubicBezTo>
                    <a:pt x="373" y="85"/>
                    <a:pt x="373" y="69"/>
                    <a:pt x="357" y="53"/>
                  </a:cubicBezTo>
                  <a:cubicBezTo>
                    <a:pt x="340" y="33"/>
                    <a:pt x="324" y="16"/>
                    <a:pt x="304" y="16"/>
                  </a:cubicBezTo>
                  <a:cubicBezTo>
                    <a:pt x="288" y="0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1"/>
            <p:cNvSpPr/>
            <p:nvPr/>
          </p:nvSpPr>
          <p:spPr>
            <a:xfrm>
              <a:off x="6186764" y="3775998"/>
              <a:ext cx="21705" cy="21047"/>
            </a:xfrm>
            <a:custGeom>
              <a:rect b="b" l="l" r="r" t="t"/>
              <a:pathLst>
                <a:path extrusionOk="0" h="672" w="693">
                  <a:moveTo>
                    <a:pt x="336" y="0"/>
                  </a:moveTo>
                  <a:cubicBezTo>
                    <a:pt x="336" y="16"/>
                    <a:pt x="320" y="16"/>
                    <a:pt x="320" y="33"/>
                  </a:cubicBezTo>
                  <a:lnTo>
                    <a:pt x="320" y="65"/>
                  </a:lnTo>
                  <a:lnTo>
                    <a:pt x="437" y="437"/>
                  </a:lnTo>
                  <a:lnTo>
                    <a:pt x="86" y="283"/>
                  </a:lnTo>
                  <a:cubicBezTo>
                    <a:pt x="65" y="267"/>
                    <a:pt x="65" y="267"/>
                    <a:pt x="49" y="267"/>
                  </a:cubicBezTo>
                  <a:cubicBezTo>
                    <a:pt x="33" y="267"/>
                    <a:pt x="33" y="283"/>
                    <a:pt x="17" y="283"/>
                  </a:cubicBezTo>
                  <a:cubicBezTo>
                    <a:pt x="17" y="303"/>
                    <a:pt x="1" y="303"/>
                    <a:pt x="1" y="320"/>
                  </a:cubicBezTo>
                  <a:cubicBezTo>
                    <a:pt x="1" y="336"/>
                    <a:pt x="1" y="352"/>
                    <a:pt x="17" y="352"/>
                  </a:cubicBezTo>
                  <a:lnTo>
                    <a:pt x="288" y="671"/>
                  </a:lnTo>
                  <a:lnTo>
                    <a:pt x="304" y="671"/>
                  </a:lnTo>
                  <a:cubicBezTo>
                    <a:pt x="304" y="671"/>
                    <a:pt x="320" y="671"/>
                    <a:pt x="320" y="655"/>
                  </a:cubicBezTo>
                  <a:cubicBezTo>
                    <a:pt x="320" y="655"/>
                    <a:pt x="336" y="655"/>
                    <a:pt x="336" y="639"/>
                  </a:cubicBezTo>
                  <a:cubicBezTo>
                    <a:pt x="336" y="639"/>
                    <a:pt x="336" y="623"/>
                    <a:pt x="320" y="623"/>
                  </a:cubicBez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2" y="513"/>
                    <a:pt x="458" y="513"/>
                  </a:cubicBezTo>
                  <a:cubicBezTo>
                    <a:pt x="461" y="513"/>
                    <a:pt x="464" y="511"/>
                    <a:pt x="470" y="506"/>
                  </a:cubicBezTo>
                  <a:lnTo>
                    <a:pt x="490" y="506"/>
                  </a:lnTo>
                  <a:cubicBezTo>
                    <a:pt x="506" y="506"/>
                    <a:pt x="506" y="485"/>
                    <a:pt x="506" y="485"/>
                  </a:cubicBezTo>
                  <a:lnTo>
                    <a:pt x="506" y="453"/>
                  </a:lnTo>
                  <a:lnTo>
                    <a:pt x="389" y="65"/>
                  </a:lnTo>
                  <a:lnTo>
                    <a:pt x="640" y="352"/>
                  </a:lnTo>
                  <a:cubicBezTo>
                    <a:pt x="640" y="368"/>
                    <a:pt x="640" y="368"/>
                    <a:pt x="656" y="368"/>
                  </a:cubicBezTo>
                  <a:cubicBezTo>
                    <a:pt x="656" y="368"/>
                    <a:pt x="672" y="368"/>
                    <a:pt x="672" y="352"/>
                  </a:cubicBezTo>
                  <a:lnTo>
                    <a:pt x="692" y="336"/>
                  </a:lnTo>
                  <a:cubicBezTo>
                    <a:pt x="692" y="336"/>
                    <a:pt x="692" y="320"/>
                    <a:pt x="672" y="320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1"/>
            <p:cNvSpPr/>
            <p:nvPr/>
          </p:nvSpPr>
          <p:spPr>
            <a:xfrm>
              <a:off x="6206778" y="3775998"/>
              <a:ext cx="5356" cy="4698"/>
            </a:xfrm>
            <a:custGeom>
              <a:rect b="b" l="l" r="r" t="t"/>
              <a:pathLst>
                <a:path extrusionOk="0" h="150" w="171">
                  <a:moveTo>
                    <a:pt x="134" y="0"/>
                  </a:moveTo>
                  <a:cubicBezTo>
                    <a:pt x="134" y="0"/>
                    <a:pt x="118" y="0"/>
                    <a:pt x="118" y="16"/>
                  </a:cubicBezTo>
                  <a:lnTo>
                    <a:pt x="1" y="117"/>
                  </a:lnTo>
                  <a:lnTo>
                    <a:pt x="1" y="134"/>
                  </a:lnTo>
                  <a:lnTo>
                    <a:pt x="1" y="150"/>
                  </a:lnTo>
                  <a:lnTo>
                    <a:pt x="33" y="150"/>
                  </a:lnTo>
                  <a:lnTo>
                    <a:pt x="154" y="49"/>
                  </a:lnTo>
                  <a:lnTo>
                    <a:pt x="170" y="33"/>
                  </a:lnTo>
                  <a:cubicBezTo>
                    <a:pt x="170" y="16"/>
                    <a:pt x="170" y="16"/>
                    <a:pt x="154" y="16"/>
                  </a:cubicBezTo>
                  <a:cubicBezTo>
                    <a:pt x="154" y="0"/>
                    <a:pt x="154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6224756" y="3742672"/>
              <a:ext cx="21673" cy="21204"/>
            </a:xfrm>
            <a:custGeom>
              <a:rect b="b" l="l" r="r" t="t"/>
              <a:pathLst>
                <a:path extrusionOk="0" h="677" w="692">
                  <a:moveTo>
                    <a:pt x="352" y="1"/>
                  </a:moveTo>
                  <a:cubicBezTo>
                    <a:pt x="336" y="17"/>
                    <a:pt x="336" y="17"/>
                    <a:pt x="336" y="33"/>
                  </a:cubicBezTo>
                  <a:cubicBezTo>
                    <a:pt x="320" y="53"/>
                    <a:pt x="320" y="70"/>
                    <a:pt x="336" y="70"/>
                  </a:cubicBezTo>
                  <a:lnTo>
                    <a:pt x="437" y="438"/>
                  </a:lnTo>
                  <a:lnTo>
                    <a:pt x="102" y="288"/>
                  </a:lnTo>
                  <a:cubicBezTo>
                    <a:pt x="86" y="272"/>
                    <a:pt x="65" y="272"/>
                    <a:pt x="49" y="272"/>
                  </a:cubicBezTo>
                  <a:cubicBezTo>
                    <a:pt x="49" y="272"/>
                    <a:pt x="33" y="288"/>
                    <a:pt x="17" y="288"/>
                  </a:cubicBezTo>
                  <a:cubicBezTo>
                    <a:pt x="17" y="304"/>
                    <a:pt x="1" y="304"/>
                    <a:pt x="1" y="320"/>
                  </a:cubicBezTo>
                  <a:cubicBezTo>
                    <a:pt x="1" y="336"/>
                    <a:pt x="1" y="357"/>
                    <a:pt x="17" y="357"/>
                  </a:cubicBezTo>
                  <a:lnTo>
                    <a:pt x="288" y="676"/>
                  </a:lnTo>
                  <a:lnTo>
                    <a:pt x="304" y="676"/>
                  </a:lnTo>
                  <a:cubicBezTo>
                    <a:pt x="320" y="676"/>
                    <a:pt x="320" y="676"/>
                    <a:pt x="320" y="660"/>
                  </a:cubicBezTo>
                  <a:cubicBezTo>
                    <a:pt x="336" y="660"/>
                    <a:pt x="336" y="660"/>
                    <a:pt x="336" y="640"/>
                  </a:cubicBezTo>
                  <a:lnTo>
                    <a:pt x="336" y="623"/>
                  </a:lnTo>
                  <a:lnTo>
                    <a:pt x="86" y="336"/>
                  </a:lnTo>
                  <a:lnTo>
                    <a:pt x="437" y="506"/>
                  </a:lnTo>
                  <a:cubicBezTo>
                    <a:pt x="448" y="506"/>
                    <a:pt x="459" y="513"/>
                    <a:pt x="465" y="513"/>
                  </a:cubicBezTo>
                  <a:cubicBezTo>
                    <a:pt x="468" y="513"/>
                    <a:pt x="470" y="512"/>
                    <a:pt x="470" y="506"/>
                  </a:cubicBezTo>
                  <a:lnTo>
                    <a:pt x="506" y="506"/>
                  </a:lnTo>
                  <a:lnTo>
                    <a:pt x="506" y="490"/>
                  </a:lnTo>
                  <a:lnTo>
                    <a:pt x="506" y="458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639" y="357"/>
                  </a:lnTo>
                  <a:cubicBezTo>
                    <a:pt x="639" y="373"/>
                    <a:pt x="656" y="373"/>
                    <a:pt x="656" y="373"/>
                  </a:cubicBezTo>
                  <a:cubicBezTo>
                    <a:pt x="672" y="373"/>
                    <a:pt x="672" y="357"/>
                    <a:pt x="672" y="357"/>
                  </a:cubicBezTo>
                  <a:cubicBezTo>
                    <a:pt x="692" y="357"/>
                    <a:pt x="692" y="336"/>
                    <a:pt x="692" y="336"/>
                  </a:cubicBezTo>
                  <a:lnTo>
                    <a:pt x="692" y="320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6245773" y="3739007"/>
              <a:ext cx="9020" cy="8519"/>
            </a:xfrm>
            <a:custGeom>
              <a:rect b="b" l="l" r="r" t="t"/>
              <a:pathLst>
                <a:path extrusionOk="0" h="272" w="288">
                  <a:moveTo>
                    <a:pt x="37" y="1"/>
                  </a:moveTo>
                  <a:cubicBezTo>
                    <a:pt x="21" y="1"/>
                    <a:pt x="21" y="17"/>
                    <a:pt x="21" y="17"/>
                  </a:cubicBezTo>
                  <a:cubicBezTo>
                    <a:pt x="21" y="33"/>
                    <a:pt x="21" y="33"/>
                    <a:pt x="37" y="33"/>
                  </a:cubicBezTo>
                  <a:lnTo>
                    <a:pt x="102" y="134"/>
                  </a:lnTo>
                  <a:lnTo>
                    <a:pt x="21" y="219"/>
                  </a:lnTo>
                  <a:cubicBezTo>
                    <a:pt x="1" y="219"/>
                    <a:pt x="1" y="219"/>
                    <a:pt x="1" y="235"/>
                  </a:cubicBezTo>
                  <a:lnTo>
                    <a:pt x="1" y="251"/>
                  </a:lnTo>
                  <a:lnTo>
                    <a:pt x="53" y="251"/>
                  </a:lnTo>
                  <a:lnTo>
                    <a:pt x="138" y="170"/>
                  </a:lnTo>
                  <a:lnTo>
                    <a:pt x="223" y="251"/>
                  </a:lnTo>
                  <a:cubicBezTo>
                    <a:pt x="223" y="271"/>
                    <a:pt x="239" y="271"/>
                    <a:pt x="239" y="271"/>
                  </a:cubicBezTo>
                  <a:lnTo>
                    <a:pt x="255" y="271"/>
                  </a:lnTo>
                  <a:cubicBezTo>
                    <a:pt x="255" y="251"/>
                    <a:pt x="272" y="251"/>
                    <a:pt x="272" y="235"/>
                  </a:cubicBezTo>
                  <a:cubicBezTo>
                    <a:pt x="272" y="235"/>
                    <a:pt x="255" y="235"/>
                    <a:pt x="255" y="219"/>
                  </a:cubicBezTo>
                  <a:lnTo>
                    <a:pt x="171" y="134"/>
                  </a:lnTo>
                  <a:lnTo>
                    <a:pt x="272" y="49"/>
                  </a:lnTo>
                  <a:lnTo>
                    <a:pt x="288" y="33"/>
                  </a:lnTo>
                  <a:cubicBezTo>
                    <a:pt x="288" y="33"/>
                    <a:pt x="288" y="17"/>
                    <a:pt x="272" y="17"/>
                  </a:cubicBezTo>
                  <a:cubicBezTo>
                    <a:pt x="272" y="17"/>
                    <a:pt x="272" y="1"/>
                    <a:pt x="255" y="1"/>
                  </a:cubicBezTo>
                  <a:lnTo>
                    <a:pt x="239" y="17"/>
                  </a:lnTo>
                  <a:lnTo>
                    <a:pt x="154" y="102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1"/>
            <p:cNvSpPr/>
            <p:nvPr/>
          </p:nvSpPr>
          <p:spPr>
            <a:xfrm>
              <a:off x="6205275" y="3704178"/>
              <a:ext cx="13687" cy="20546"/>
            </a:xfrm>
            <a:custGeom>
              <a:rect b="b" l="l" r="r" t="t"/>
              <a:pathLst>
                <a:path extrusionOk="0" h="656" w="437">
                  <a:moveTo>
                    <a:pt x="384" y="1"/>
                  </a:moveTo>
                  <a:lnTo>
                    <a:pt x="202" y="171"/>
                  </a:lnTo>
                  <a:lnTo>
                    <a:pt x="283" y="575"/>
                  </a:lnTo>
                  <a:lnTo>
                    <a:pt x="16" y="522"/>
                  </a:lnTo>
                  <a:lnTo>
                    <a:pt x="0" y="591"/>
                  </a:lnTo>
                  <a:lnTo>
                    <a:pt x="384" y="656"/>
                  </a:lnTo>
                  <a:lnTo>
                    <a:pt x="283" y="187"/>
                  </a:lnTo>
                  <a:lnTo>
                    <a:pt x="437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5" name="Google Shape;1715;p31"/>
          <p:cNvGrpSpPr/>
          <p:nvPr/>
        </p:nvGrpSpPr>
        <p:grpSpPr>
          <a:xfrm>
            <a:off x="5621967" y="2532844"/>
            <a:ext cx="2138216" cy="2075594"/>
            <a:chOff x="6093333" y="2553381"/>
            <a:chExt cx="632646" cy="614154"/>
          </a:xfrm>
        </p:grpSpPr>
        <p:sp>
          <p:nvSpPr>
            <p:cNvPr id="1716" name="Google Shape;1716;p31"/>
            <p:cNvSpPr/>
            <p:nvPr/>
          </p:nvSpPr>
          <p:spPr>
            <a:xfrm>
              <a:off x="6094461" y="2554508"/>
              <a:ext cx="444243" cy="612024"/>
            </a:xfrm>
            <a:custGeom>
              <a:rect b="b" l="l" r="r" t="t"/>
              <a:pathLst>
                <a:path extrusionOk="0" h="19541" w="14184">
                  <a:moveTo>
                    <a:pt x="0" y="1"/>
                  </a:moveTo>
                  <a:lnTo>
                    <a:pt x="0" y="19540"/>
                  </a:lnTo>
                  <a:lnTo>
                    <a:pt x="14183" y="19540"/>
                  </a:lnTo>
                  <a:lnTo>
                    <a:pt x="14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1"/>
            <p:cNvSpPr/>
            <p:nvPr/>
          </p:nvSpPr>
          <p:spPr>
            <a:xfrm>
              <a:off x="6093333" y="2553381"/>
              <a:ext cx="446373" cy="614154"/>
            </a:xfrm>
            <a:custGeom>
              <a:rect b="b" l="l" r="r" t="t"/>
              <a:pathLst>
                <a:path extrusionOk="0" h="19609" w="14252">
                  <a:moveTo>
                    <a:pt x="14187" y="69"/>
                  </a:moveTo>
                  <a:lnTo>
                    <a:pt x="14187" y="19544"/>
                  </a:lnTo>
                  <a:lnTo>
                    <a:pt x="69" y="19544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19609"/>
                  </a:lnTo>
                  <a:lnTo>
                    <a:pt x="14252" y="19609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1"/>
            <p:cNvSpPr/>
            <p:nvPr/>
          </p:nvSpPr>
          <p:spPr>
            <a:xfrm>
              <a:off x="6094461" y="2554508"/>
              <a:ext cx="270135" cy="177835"/>
            </a:xfrm>
            <a:custGeom>
              <a:rect b="b" l="l" r="r" t="t"/>
              <a:pathLst>
                <a:path extrusionOk="0" h="5678" w="8625">
                  <a:moveTo>
                    <a:pt x="0" y="1"/>
                  </a:moveTo>
                  <a:lnTo>
                    <a:pt x="0" y="5677"/>
                  </a:lnTo>
                  <a:lnTo>
                    <a:pt x="8624" y="5677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1"/>
            <p:cNvSpPr/>
            <p:nvPr/>
          </p:nvSpPr>
          <p:spPr>
            <a:xfrm>
              <a:off x="6093333" y="2553381"/>
              <a:ext cx="272265" cy="179965"/>
            </a:xfrm>
            <a:custGeom>
              <a:rect b="b" l="l" r="r" t="t"/>
              <a:pathLst>
                <a:path extrusionOk="0" h="5746" w="8693">
                  <a:moveTo>
                    <a:pt x="8628" y="69"/>
                  </a:moveTo>
                  <a:lnTo>
                    <a:pt x="8628" y="5681"/>
                  </a:lnTo>
                  <a:lnTo>
                    <a:pt x="69" y="5681"/>
                  </a:lnTo>
                  <a:lnTo>
                    <a:pt x="69" y="69"/>
                  </a:lnTo>
                  <a:close/>
                  <a:moveTo>
                    <a:pt x="0" y="0"/>
                  </a:moveTo>
                  <a:lnTo>
                    <a:pt x="0" y="5745"/>
                  </a:lnTo>
                  <a:lnTo>
                    <a:pt x="8692" y="5745"/>
                  </a:lnTo>
                  <a:lnTo>
                    <a:pt x="8692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1"/>
            <p:cNvSpPr/>
            <p:nvPr/>
          </p:nvSpPr>
          <p:spPr>
            <a:xfrm>
              <a:off x="6127129" y="2584013"/>
              <a:ext cx="52210" cy="104014"/>
            </a:xfrm>
            <a:custGeom>
              <a:rect b="b" l="l" r="r" t="t"/>
              <a:pathLst>
                <a:path extrusionOk="0" h="3321" w="1667">
                  <a:moveTo>
                    <a:pt x="1" y="1"/>
                  </a:moveTo>
                  <a:lnTo>
                    <a:pt x="1" y="437"/>
                  </a:lnTo>
                  <a:lnTo>
                    <a:pt x="538" y="437"/>
                  </a:lnTo>
                  <a:lnTo>
                    <a:pt x="538" y="3320"/>
                  </a:lnTo>
                  <a:lnTo>
                    <a:pt x="1145" y="3320"/>
                  </a:lnTo>
                  <a:lnTo>
                    <a:pt x="1145" y="437"/>
                  </a:lnTo>
                  <a:lnTo>
                    <a:pt x="1666" y="43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1"/>
            <p:cNvSpPr/>
            <p:nvPr/>
          </p:nvSpPr>
          <p:spPr>
            <a:xfrm>
              <a:off x="6180938" y="2584013"/>
              <a:ext cx="62327" cy="104014"/>
            </a:xfrm>
            <a:custGeom>
              <a:rect b="b" l="l" r="r" t="t"/>
              <a:pathLst>
                <a:path extrusionOk="0" h="3321" w="1990">
                  <a:moveTo>
                    <a:pt x="995" y="777"/>
                  </a:moveTo>
                  <a:lnTo>
                    <a:pt x="1230" y="2176"/>
                  </a:lnTo>
                  <a:lnTo>
                    <a:pt x="777" y="2176"/>
                  </a:lnTo>
                  <a:lnTo>
                    <a:pt x="995" y="777"/>
                  </a:lnTo>
                  <a:close/>
                  <a:moveTo>
                    <a:pt x="676" y="1"/>
                  </a:moveTo>
                  <a:lnTo>
                    <a:pt x="1" y="3320"/>
                  </a:lnTo>
                  <a:lnTo>
                    <a:pt x="575" y="3320"/>
                  </a:lnTo>
                  <a:lnTo>
                    <a:pt x="708" y="2560"/>
                  </a:lnTo>
                  <a:lnTo>
                    <a:pt x="1299" y="2560"/>
                  </a:lnTo>
                  <a:lnTo>
                    <a:pt x="1416" y="3320"/>
                  </a:lnTo>
                  <a:lnTo>
                    <a:pt x="1990" y="3320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1"/>
            <p:cNvSpPr/>
            <p:nvPr/>
          </p:nvSpPr>
          <p:spPr>
            <a:xfrm>
              <a:off x="6246399" y="2584013"/>
              <a:ext cx="61700" cy="104014"/>
            </a:xfrm>
            <a:custGeom>
              <a:rect b="b" l="l" r="r" t="t"/>
              <a:pathLst>
                <a:path extrusionOk="0" h="3321" w="1970">
                  <a:moveTo>
                    <a:pt x="33" y="1"/>
                  </a:moveTo>
                  <a:lnTo>
                    <a:pt x="672" y="1549"/>
                  </a:lnTo>
                  <a:lnTo>
                    <a:pt x="1" y="3320"/>
                  </a:lnTo>
                  <a:lnTo>
                    <a:pt x="523" y="3320"/>
                  </a:lnTo>
                  <a:lnTo>
                    <a:pt x="943" y="2208"/>
                  </a:lnTo>
                  <a:lnTo>
                    <a:pt x="1416" y="3320"/>
                  </a:lnTo>
                  <a:lnTo>
                    <a:pt x="1970" y="3320"/>
                  </a:lnTo>
                  <a:lnTo>
                    <a:pt x="1279" y="1671"/>
                  </a:lnTo>
                  <a:lnTo>
                    <a:pt x="1938" y="1"/>
                  </a:lnTo>
                  <a:lnTo>
                    <a:pt x="1396" y="1"/>
                  </a:lnTo>
                  <a:lnTo>
                    <a:pt x="1028" y="102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1"/>
            <p:cNvSpPr/>
            <p:nvPr/>
          </p:nvSpPr>
          <p:spPr>
            <a:xfrm>
              <a:off x="6474354" y="2801443"/>
              <a:ext cx="41186" cy="2067"/>
            </a:xfrm>
            <a:custGeom>
              <a:rect b="b" l="l" r="r" t="t"/>
              <a:pathLst>
                <a:path extrusionOk="0" h="66" w="1315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1278" y="65"/>
                  </a:lnTo>
                  <a:cubicBezTo>
                    <a:pt x="1294" y="65"/>
                    <a:pt x="1314" y="49"/>
                    <a:pt x="1314" y="33"/>
                  </a:cubicBezTo>
                  <a:cubicBezTo>
                    <a:pt x="1314" y="17"/>
                    <a:pt x="1294" y="1"/>
                    <a:pt x="127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1"/>
            <p:cNvSpPr/>
            <p:nvPr/>
          </p:nvSpPr>
          <p:spPr>
            <a:xfrm>
              <a:off x="6414718" y="2801443"/>
              <a:ext cx="55342" cy="2067"/>
            </a:xfrm>
            <a:custGeom>
              <a:rect b="b" l="l" r="r" t="t"/>
              <a:pathLst>
                <a:path extrusionOk="0" h="66" w="1767">
                  <a:moveTo>
                    <a:pt x="32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2" y="65"/>
                  </a:cubicBezTo>
                  <a:lnTo>
                    <a:pt x="1735" y="65"/>
                  </a:lnTo>
                  <a:cubicBezTo>
                    <a:pt x="1751" y="65"/>
                    <a:pt x="1767" y="49"/>
                    <a:pt x="1767" y="33"/>
                  </a:cubicBezTo>
                  <a:cubicBezTo>
                    <a:pt x="1767" y="17"/>
                    <a:pt x="1751" y="1"/>
                    <a:pt x="17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1"/>
            <p:cNvSpPr/>
            <p:nvPr/>
          </p:nvSpPr>
          <p:spPr>
            <a:xfrm>
              <a:off x="6303403" y="2801443"/>
              <a:ext cx="104484" cy="2067"/>
            </a:xfrm>
            <a:custGeom>
              <a:rect b="b" l="l" r="r" t="t"/>
              <a:pathLst>
                <a:path extrusionOk="0" h="66" w="3336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cubicBezTo>
                    <a:pt x="0" y="49"/>
                    <a:pt x="17" y="65"/>
                    <a:pt x="33" y="65"/>
                  </a:cubicBezTo>
                  <a:lnTo>
                    <a:pt x="3299" y="65"/>
                  </a:lnTo>
                  <a:cubicBezTo>
                    <a:pt x="3316" y="65"/>
                    <a:pt x="3336" y="49"/>
                    <a:pt x="3336" y="33"/>
                  </a:cubicBezTo>
                  <a:cubicBezTo>
                    <a:pt x="3336" y="17"/>
                    <a:pt x="3316" y="1"/>
                    <a:pt x="32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6157134" y="2801443"/>
              <a:ext cx="141974" cy="2067"/>
            </a:xfrm>
            <a:custGeom>
              <a:rect b="b" l="l" r="r" t="t"/>
              <a:pathLst>
                <a:path extrusionOk="0" h="66" w="4533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4501" y="65"/>
                  </a:lnTo>
                  <a:cubicBezTo>
                    <a:pt x="4517" y="65"/>
                    <a:pt x="4533" y="49"/>
                    <a:pt x="4533" y="33"/>
                  </a:cubicBezTo>
                  <a:cubicBezTo>
                    <a:pt x="4533" y="17"/>
                    <a:pt x="4517" y="1"/>
                    <a:pt x="450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6120301" y="2801443"/>
              <a:ext cx="31163" cy="2067"/>
            </a:xfrm>
            <a:custGeom>
              <a:rect b="b" l="l" r="r" t="t"/>
              <a:pathLst>
                <a:path extrusionOk="0" h="66" w="995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49"/>
                    <a:pt x="16" y="65"/>
                    <a:pt x="33" y="65"/>
                  </a:cubicBezTo>
                  <a:lnTo>
                    <a:pt x="958" y="65"/>
                  </a:lnTo>
                  <a:cubicBezTo>
                    <a:pt x="975" y="65"/>
                    <a:pt x="995" y="49"/>
                    <a:pt x="995" y="33"/>
                  </a:cubicBezTo>
                  <a:cubicBezTo>
                    <a:pt x="995" y="17"/>
                    <a:pt x="975" y="1"/>
                    <a:pt x="95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6426245" y="2830948"/>
              <a:ext cx="89293" cy="2192"/>
            </a:xfrm>
            <a:custGeom>
              <a:rect b="b" l="l" r="r" t="t"/>
              <a:pathLst>
                <a:path extrusionOk="0" h="70" w="2851">
                  <a:moveTo>
                    <a:pt x="36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6" y="69"/>
                  </a:cubicBezTo>
                  <a:lnTo>
                    <a:pt x="2814" y="69"/>
                  </a:lnTo>
                  <a:cubicBezTo>
                    <a:pt x="2830" y="69"/>
                    <a:pt x="2850" y="53"/>
                    <a:pt x="2850" y="33"/>
                  </a:cubicBezTo>
                  <a:cubicBezTo>
                    <a:pt x="2850" y="17"/>
                    <a:pt x="2830" y="1"/>
                    <a:pt x="281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6264785" y="2830948"/>
              <a:ext cx="155786" cy="2192"/>
            </a:xfrm>
            <a:custGeom>
              <a:rect b="b" l="l" r="r" t="t"/>
              <a:pathLst>
                <a:path extrusionOk="0" h="70" w="4974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53"/>
                    <a:pt x="20" y="69"/>
                    <a:pt x="37" y="69"/>
                  </a:cubicBezTo>
                  <a:lnTo>
                    <a:pt x="4937" y="69"/>
                  </a:lnTo>
                  <a:cubicBezTo>
                    <a:pt x="4953" y="69"/>
                    <a:pt x="4973" y="53"/>
                    <a:pt x="4973" y="33"/>
                  </a:cubicBezTo>
                  <a:cubicBezTo>
                    <a:pt x="4973" y="17"/>
                    <a:pt x="4953" y="1"/>
                    <a:pt x="493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6191963" y="2830948"/>
              <a:ext cx="64989" cy="2192"/>
            </a:xfrm>
            <a:custGeom>
              <a:rect b="b" l="l" r="r" t="t"/>
              <a:pathLst>
                <a:path extrusionOk="0" h="70" w="2075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042" y="69"/>
                  </a:lnTo>
                  <a:cubicBezTo>
                    <a:pt x="2058" y="69"/>
                    <a:pt x="2075" y="53"/>
                    <a:pt x="2075" y="33"/>
                  </a:cubicBezTo>
                  <a:cubicBezTo>
                    <a:pt x="2075" y="17"/>
                    <a:pt x="2058" y="1"/>
                    <a:pt x="204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6120301" y="2830948"/>
              <a:ext cx="63329" cy="2192"/>
            </a:xfrm>
            <a:custGeom>
              <a:rect b="b" l="l" r="r" t="t"/>
              <a:pathLst>
                <a:path extrusionOk="0" h="70" w="2022">
                  <a:moveTo>
                    <a:pt x="33" y="1"/>
                  </a:moveTo>
                  <a:cubicBezTo>
                    <a:pt x="16" y="1"/>
                    <a:pt x="0" y="17"/>
                    <a:pt x="0" y="33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985" y="69"/>
                  </a:lnTo>
                  <a:cubicBezTo>
                    <a:pt x="2006" y="69"/>
                    <a:pt x="2022" y="53"/>
                    <a:pt x="2022" y="33"/>
                  </a:cubicBezTo>
                  <a:cubicBezTo>
                    <a:pt x="2022" y="17"/>
                    <a:pt x="2006" y="1"/>
                    <a:pt x="198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6324921" y="2859951"/>
              <a:ext cx="190614" cy="2192"/>
            </a:xfrm>
            <a:custGeom>
              <a:rect b="b" l="l" r="r" t="t"/>
              <a:pathLst>
                <a:path extrusionOk="0" h="70" w="6086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6049" y="69"/>
                  </a:lnTo>
                  <a:cubicBezTo>
                    <a:pt x="6065" y="69"/>
                    <a:pt x="6085" y="53"/>
                    <a:pt x="6085" y="37"/>
                  </a:cubicBezTo>
                  <a:cubicBezTo>
                    <a:pt x="6085" y="17"/>
                    <a:pt x="6065" y="0"/>
                    <a:pt x="60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6252757" y="2859951"/>
              <a:ext cx="64864" cy="2192"/>
            </a:xfrm>
            <a:custGeom>
              <a:rect b="b" l="l" r="r" t="t"/>
              <a:pathLst>
                <a:path extrusionOk="0" h="70" w="2071">
                  <a:moveTo>
                    <a:pt x="32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2" y="69"/>
                  </a:cubicBezTo>
                  <a:lnTo>
                    <a:pt x="2038" y="69"/>
                  </a:lnTo>
                  <a:cubicBezTo>
                    <a:pt x="2054" y="69"/>
                    <a:pt x="2070" y="53"/>
                    <a:pt x="2070" y="37"/>
                  </a:cubicBezTo>
                  <a:cubicBezTo>
                    <a:pt x="2070" y="17"/>
                    <a:pt x="2054" y="0"/>
                    <a:pt x="203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6160298" y="2859951"/>
              <a:ext cx="88667" cy="2192"/>
            </a:xfrm>
            <a:custGeom>
              <a:rect b="b" l="l" r="r" t="t"/>
              <a:pathLst>
                <a:path extrusionOk="0" h="70" w="2831">
                  <a:moveTo>
                    <a:pt x="37" y="0"/>
                  </a:moveTo>
                  <a:cubicBezTo>
                    <a:pt x="21" y="0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2799" y="69"/>
                  </a:lnTo>
                  <a:cubicBezTo>
                    <a:pt x="2815" y="69"/>
                    <a:pt x="2831" y="53"/>
                    <a:pt x="2831" y="37"/>
                  </a:cubicBezTo>
                  <a:cubicBezTo>
                    <a:pt x="2831" y="17"/>
                    <a:pt x="2815" y="0"/>
                    <a:pt x="279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6120301" y="2859951"/>
              <a:ext cx="36363" cy="2192"/>
            </a:xfrm>
            <a:custGeom>
              <a:rect b="b" l="l" r="r" t="t"/>
              <a:pathLst>
                <a:path extrusionOk="0" h="70" w="1161">
                  <a:moveTo>
                    <a:pt x="33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3"/>
                    <a:pt x="16" y="69"/>
                    <a:pt x="33" y="69"/>
                  </a:cubicBezTo>
                  <a:lnTo>
                    <a:pt x="1128" y="69"/>
                  </a:lnTo>
                  <a:cubicBezTo>
                    <a:pt x="1144" y="69"/>
                    <a:pt x="1161" y="53"/>
                    <a:pt x="1161" y="37"/>
                  </a:cubicBezTo>
                  <a:cubicBezTo>
                    <a:pt x="1161" y="17"/>
                    <a:pt x="1144" y="0"/>
                    <a:pt x="112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6117638" y="2883254"/>
              <a:ext cx="395227" cy="254788"/>
            </a:xfrm>
            <a:custGeom>
              <a:rect b="b" l="l" r="r" t="t"/>
              <a:pathLst>
                <a:path extrusionOk="0" h="8135" w="12619">
                  <a:moveTo>
                    <a:pt x="12550" y="65"/>
                  </a:moveTo>
                  <a:lnTo>
                    <a:pt x="12550" y="8066"/>
                  </a:lnTo>
                  <a:lnTo>
                    <a:pt x="69" y="8066"/>
                  </a:lnTo>
                  <a:lnTo>
                    <a:pt x="69" y="65"/>
                  </a:lnTo>
                  <a:close/>
                  <a:moveTo>
                    <a:pt x="0" y="0"/>
                  </a:moveTo>
                  <a:lnTo>
                    <a:pt x="0" y="8135"/>
                  </a:lnTo>
                  <a:lnTo>
                    <a:pt x="12618" y="8135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6223629" y="2931238"/>
              <a:ext cx="288113" cy="2067"/>
            </a:xfrm>
            <a:custGeom>
              <a:rect b="b" l="l" r="r" t="t"/>
              <a:pathLst>
                <a:path extrusionOk="0" h="66" w="9199">
                  <a:moveTo>
                    <a:pt x="37" y="1"/>
                  </a:moveTo>
                  <a:cubicBezTo>
                    <a:pt x="20" y="1"/>
                    <a:pt x="0" y="17"/>
                    <a:pt x="0" y="33"/>
                  </a:cubicBezTo>
                  <a:cubicBezTo>
                    <a:pt x="0" y="49"/>
                    <a:pt x="20" y="65"/>
                    <a:pt x="37" y="65"/>
                  </a:cubicBezTo>
                  <a:lnTo>
                    <a:pt x="9166" y="65"/>
                  </a:lnTo>
                  <a:cubicBezTo>
                    <a:pt x="9182" y="65"/>
                    <a:pt x="9198" y="49"/>
                    <a:pt x="9198" y="33"/>
                  </a:cubicBezTo>
                  <a:cubicBezTo>
                    <a:pt x="9198" y="17"/>
                    <a:pt x="9182" y="1"/>
                    <a:pt x="9166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6119142" y="2931238"/>
              <a:ext cx="97155" cy="2067"/>
            </a:xfrm>
            <a:custGeom>
              <a:rect b="b" l="l" r="r" t="t"/>
              <a:pathLst>
                <a:path extrusionOk="0" h="66" w="3102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3069" y="65"/>
                  </a:lnTo>
                  <a:cubicBezTo>
                    <a:pt x="3086" y="65"/>
                    <a:pt x="3102" y="49"/>
                    <a:pt x="3102" y="33"/>
                  </a:cubicBezTo>
                  <a:cubicBezTo>
                    <a:pt x="3102" y="17"/>
                    <a:pt x="3086" y="1"/>
                    <a:pt x="30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6119142" y="2965566"/>
              <a:ext cx="392596" cy="2036"/>
            </a:xfrm>
            <a:custGeom>
              <a:rect b="b" l="l" r="r" t="t"/>
              <a:pathLst>
                <a:path extrusionOk="0" h="65" w="12535">
                  <a:moveTo>
                    <a:pt x="37" y="0"/>
                  </a:moveTo>
                  <a:cubicBezTo>
                    <a:pt x="21" y="0"/>
                    <a:pt x="1" y="0"/>
                    <a:pt x="1" y="33"/>
                  </a:cubicBezTo>
                  <a:cubicBezTo>
                    <a:pt x="1" y="49"/>
                    <a:pt x="21" y="65"/>
                    <a:pt x="37" y="65"/>
                  </a:cubicBezTo>
                  <a:lnTo>
                    <a:pt x="12502" y="65"/>
                  </a:lnTo>
                  <a:cubicBezTo>
                    <a:pt x="12518" y="65"/>
                    <a:pt x="12534" y="49"/>
                    <a:pt x="12534" y="33"/>
                  </a:cubicBezTo>
                  <a:cubicBezTo>
                    <a:pt x="12534" y="0"/>
                    <a:pt x="12518" y="0"/>
                    <a:pt x="125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6457879" y="2999236"/>
              <a:ext cx="53870" cy="2192"/>
            </a:xfrm>
            <a:custGeom>
              <a:rect b="b" l="l" r="r" t="t"/>
              <a:pathLst>
                <a:path extrusionOk="0" h="70" w="1720">
                  <a:moveTo>
                    <a:pt x="37" y="1"/>
                  </a:moveTo>
                  <a:cubicBezTo>
                    <a:pt x="1" y="1"/>
                    <a:pt x="1" y="17"/>
                    <a:pt x="1" y="37"/>
                  </a:cubicBezTo>
                  <a:cubicBezTo>
                    <a:pt x="1" y="53"/>
                    <a:pt x="1" y="69"/>
                    <a:pt x="37" y="69"/>
                  </a:cubicBezTo>
                  <a:lnTo>
                    <a:pt x="1687" y="69"/>
                  </a:lnTo>
                  <a:cubicBezTo>
                    <a:pt x="1703" y="69"/>
                    <a:pt x="1719" y="53"/>
                    <a:pt x="1719" y="37"/>
                  </a:cubicBezTo>
                  <a:cubicBezTo>
                    <a:pt x="1719" y="17"/>
                    <a:pt x="1703" y="1"/>
                    <a:pt x="168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6119142" y="2999236"/>
              <a:ext cx="336220" cy="2192"/>
            </a:xfrm>
            <a:custGeom>
              <a:rect b="b" l="l" r="r" t="t"/>
              <a:pathLst>
                <a:path extrusionOk="0" h="70" w="10735">
                  <a:moveTo>
                    <a:pt x="37" y="1"/>
                  </a:moveTo>
                  <a:cubicBezTo>
                    <a:pt x="21" y="1"/>
                    <a:pt x="1" y="17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10699" y="69"/>
                  </a:lnTo>
                  <a:cubicBezTo>
                    <a:pt x="10715" y="69"/>
                    <a:pt x="10735" y="53"/>
                    <a:pt x="10735" y="37"/>
                  </a:cubicBezTo>
                  <a:cubicBezTo>
                    <a:pt x="10735" y="17"/>
                    <a:pt x="10715" y="1"/>
                    <a:pt x="1069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6279098" y="3033062"/>
              <a:ext cx="232645" cy="2161"/>
            </a:xfrm>
            <a:custGeom>
              <a:rect b="b" l="l" r="r" t="t"/>
              <a:pathLst>
                <a:path extrusionOk="0" h="69" w="7428">
                  <a:moveTo>
                    <a:pt x="32" y="0"/>
                  </a:moveTo>
                  <a:cubicBezTo>
                    <a:pt x="16" y="0"/>
                    <a:pt x="0" y="16"/>
                    <a:pt x="0" y="32"/>
                  </a:cubicBezTo>
                  <a:cubicBezTo>
                    <a:pt x="0" y="49"/>
                    <a:pt x="16" y="69"/>
                    <a:pt x="32" y="69"/>
                  </a:cubicBezTo>
                  <a:lnTo>
                    <a:pt x="7395" y="69"/>
                  </a:lnTo>
                  <a:cubicBezTo>
                    <a:pt x="7411" y="69"/>
                    <a:pt x="7427" y="49"/>
                    <a:pt x="7427" y="32"/>
                  </a:cubicBezTo>
                  <a:cubicBezTo>
                    <a:pt x="7427" y="16"/>
                    <a:pt x="7411" y="0"/>
                    <a:pt x="7395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6119142" y="3033062"/>
              <a:ext cx="156287" cy="2161"/>
            </a:xfrm>
            <a:custGeom>
              <a:rect b="b" l="l" r="r" t="t"/>
              <a:pathLst>
                <a:path extrusionOk="0" h="69" w="4990">
                  <a:moveTo>
                    <a:pt x="37" y="0"/>
                  </a:moveTo>
                  <a:cubicBezTo>
                    <a:pt x="21" y="0"/>
                    <a:pt x="1" y="16"/>
                    <a:pt x="1" y="32"/>
                  </a:cubicBezTo>
                  <a:cubicBezTo>
                    <a:pt x="1" y="49"/>
                    <a:pt x="21" y="69"/>
                    <a:pt x="37" y="69"/>
                  </a:cubicBezTo>
                  <a:lnTo>
                    <a:pt x="4953" y="69"/>
                  </a:lnTo>
                  <a:cubicBezTo>
                    <a:pt x="4974" y="69"/>
                    <a:pt x="4990" y="49"/>
                    <a:pt x="4990" y="32"/>
                  </a:cubicBezTo>
                  <a:cubicBezTo>
                    <a:pt x="4990" y="16"/>
                    <a:pt x="4974" y="0"/>
                    <a:pt x="495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6214138" y="3066858"/>
              <a:ext cx="297603" cy="2067"/>
            </a:xfrm>
            <a:custGeom>
              <a:rect b="b" l="l" r="r" t="t"/>
              <a:pathLst>
                <a:path extrusionOk="0" h="66" w="9502">
                  <a:moveTo>
                    <a:pt x="36" y="1"/>
                  </a:moveTo>
                  <a:cubicBezTo>
                    <a:pt x="0" y="1"/>
                    <a:pt x="0" y="17"/>
                    <a:pt x="0" y="33"/>
                  </a:cubicBezTo>
                  <a:cubicBezTo>
                    <a:pt x="0" y="65"/>
                    <a:pt x="0" y="65"/>
                    <a:pt x="36" y="65"/>
                  </a:cubicBezTo>
                  <a:lnTo>
                    <a:pt x="9469" y="65"/>
                  </a:lnTo>
                  <a:cubicBezTo>
                    <a:pt x="9485" y="65"/>
                    <a:pt x="9501" y="65"/>
                    <a:pt x="9501" y="33"/>
                  </a:cubicBezTo>
                  <a:cubicBezTo>
                    <a:pt x="9501" y="17"/>
                    <a:pt x="9485" y="1"/>
                    <a:pt x="946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6119142" y="3066858"/>
              <a:ext cx="84501" cy="2067"/>
            </a:xfrm>
            <a:custGeom>
              <a:rect b="b" l="l" r="r" t="t"/>
              <a:pathLst>
                <a:path extrusionOk="0" h="66" w="2698">
                  <a:moveTo>
                    <a:pt x="37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1" y="65"/>
                    <a:pt x="21" y="65"/>
                    <a:pt x="37" y="65"/>
                  </a:cubicBezTo>
                  <a:lnTo>
                    <a:pt x="2665" y="65"/>
                  </a:lnTo>
                  <a:cubicBezTo>
                    <a:pt x="2681" y="65"/>
                    <a:pt x="2697" y="65"/>
                    <a:pt x="2697" y="33"/>
                  </a:cubicBezTo>
                  <a:cubicBezTo>
                    <a:pt x="2697" y="17"/>
                    <a:pt x="2681" y="1"/>
                    <a:pt x="26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6285926" y="3101060"/>
              <a:ext cx="225817" cy="2161"/>
            </a:xfrm>
            <a:custGeom>
              <a:rect b="b" l="l" r="r" t="t"/>
              <a:pathLst>
                <a:path extrusionOk="0" h="69" w="7210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cubicBezTo>
                    <a:pt x="0" y="53"/>
                    <a:pt x="17" y="69"/>
                    <a:pt x="33" y="69"/>
                  </a:cubicBezTo>
                  <a:lnTo>
                    <a:pt x="7177" y="69"/>
                  </a:lnTo>
                  <a:cubicBezTo>
                    <a:pt x="7193" y="69"/>
                    <a:pt x="7209" y="53"/>
                    <a:pt x="7209" y="37"/>
                  </a:cubicBezTo>
                  <a:cubicBezTo>
                    <a:pt x="7209" y="20"/>
                    <a:pt x="7193" y="0"/>
                    <a:pt x="717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6119142" y="3101060"/>
              <a:ext cx="161486" cy="2161"/>
            </a:xfrm>
            <a:custGeom>
              <a:rect b="b" l="l" r="r" t="t"/>
              <a:pathLst>
                <a:path extrusionOk="0" h="69" w="5156">
                  <a:moveTo>
                    <a:pt x="37" y="0"/>
                  </a:moveTo>
                  <a:cubicBezTo>
                    <a:pt x="21" y="0"/>
                    <a:pt x="1" y="20"/>
                    <a:pt x="1" y="37"/>
                  </a:cubicBezTo>
                  <a:cubicBezTo>
                    <a:pt x="1" y="53"/>
                    <a:pt x="21" y="69"/>
                    <a:pt x="37" y="69"/>
                  </a:cubicBezTo>
                  <a:lnTo>
                    <a:pt x="5123" y="69"/>
                  </a:lnTo>
                  <a:cubicBezTo>
                    <a:pt x="5139" y="69"/>
                    <a:pt x="5156" y="53"/>
                    <a:pt x="5156" y="37"/>
                  </a:cubicBezTo>
                  <a:cubicBezTo>
                    <a:pt x="5156" y="20"/>
                    <a:pt x="5139" y="0"/>
                    <a:pt x="512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6424209" y="3093199"/>
              <a:ext cx="2067" cy="43848"/>
            </a:xfrm>
            <a:custGeom>
              <a:rect b="b" l="l" r="r" t="t"/>
              <a:pathLst>
                <a:path extrusionOk="0" h="1400" w="66">
                  <a:moveTo>
                    <a:pt x="33" y="1"/>
                  </a:moveTo>
                  <a:cubicBezTo>
                    <a:pt x="17" y="1"/>
                    <a:pt x="0" y="17"/>
                    <a:pt x="0" y="33"/>
                  </a:cubicBezTo>
                  <a:lnTo>
                    <a:pt x="0" y="1363"/>
                  </a:lnTo>
                  <a:cubicBezTo>
                    <a:pt x="0" y="1383"/>
                    <a:pt x="17" y="1399"/>
                    <a:pt x="33" y="1399"/>
                  </a:cubicBezTo>
                  <a:cubicBezTo>
                    <a:pt x="49" y="1399"/>
                    <a:pt x="65" y="1383"/>
                    <a:pt x="65" y="1363"/>
                  </a:cubicBezTo>
                  <a:lnTo>
                    <a:pt x="65" y="33"/>
                  </a:lnTo>
                  <a:cubicBezTo>
                    <a:pt x="65" y="17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6424209" y="2914262"/>
              <a:ext cx="2067" cy="174139"/>
            </a:xfrm>
            <a:custGeom>
              <a:rect b="b" l="l" r="r" t="t"/>
              <a:pathLst>
                <a:path extrusionOk="0" h="5560" w="66">
                  <a:moveTo>
                    <a:pt x="33" y="1"/>
                  </a:moveTo>
                  <a:cubicBezTo>
                    <a:pt x="17" y="1"/>
                    <a:pt x="0" y="21"/>
                    <a:pt x="0" y="37"/>
                  </a:cubicBezTo>
                  <a:lnTo>
                    <a:pt x="0" y="5528"/>
                  </a:lnTo>
                  <a:cubicBezTo>
                    <a:pt x="0" y="5544"/>
                    <a:pt x="17" y="5560"/>
                    <a:pt x="33" y="5560"/>
                  </a:cubicBezTo>
                  <a:cubicBezTo>
                    <a:pt x="49" y="5560"/>
                    <a:pt x="65" y="5544"/>
                    <a:pt x="65" y="5528"/>
                  </a:cubicBezTo>
                  <a:lnTo>
                    <a:pt x="65" y="37"/>
                  </a:lnTo>
                  <a:cubicBezTo>
                    <a:pt x="65" y="21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6424209" y="2885791"/>
              <a:ext cx="2067" cy="19638"/>
            </a:xfrm>
            <a:custGeom>
              <a:rect b="b" l="l" r="r" t="t"/>
              <a:pathLst>
                <a:path extrusionOk="0" h="627" w="66">
                  <a:moveTo>
                    <a:pt x="33" y="0"/>
                  </a:moveTo>
                  <a:cubicBezTo>
                    <a:pt x="17" y="0"/>
                    <a:pt x="0" y="20"/>
                    <a:pt x="0" y="37"/>
                  </a:cubicBezTo>
                  <a:lnTo>
                    <a:pt x="0" y="590"/>
                  </a:lnTo>
                  <a:cubicBezTo>
                    <a:pt x="0" y="607"/>
                    <a:pt x="17" y="627"/>
                    <a:pt x="33" y="627"/>
                  </a:cubicBezTo>
                  <a:cubicBezTo>
                    <a:pt x="49" y="627"/>
                    <a:pt x="65" y="607"/>
                    <a:pt x="65" y="590"/>
                  </a:cubicBezTo>
                  <a:lnTo>
                    <a:pt x="65" y="37"/>
                  </a:lnTo>
                  <a:cubicBezTo>
                    <a:pt x="65" y="2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6486381" y="2812468"/>
              <a:ext cx="239598" cy="264811"/>
            </a:xfrm>
            <a:custGeom>
              <a:rect b="b" l="l" r="r" t="t"/>
              <a:pathLst>
                <a:path extrusionOk="0" h="8455" w="7650">
                  <a:moveTo>
                    <a:pt x="659" y="0"/>
                  </a:moveTo>
                  <a:lnTo>
                    <a:pt x="0" y="574"/>
                  </a:lnTo>
                  <a:lnTo>
                    <a:pt x="6101" y="8155"/>
                  </a:lnTo>
                  <a:cubicBezTo>
                    <a:pt x="6262" y="8351"/>
                    <a:pt x="6500" y="8454"/>
                    <a:pt x="6741" y="8454"/>
                  </a:cubicBezTo>
                  <a:cubicBezTo>
                    <a:pt x="6931" y="8454"/>
                    <a:pt x="7122" y="8390"/>
                    <a:pt x="7278" y="8256"/>
                  </a:cubicBezTo>
                  <a:cubicBezTo>
                    <a:pt x="7634" y="7953"/>
                    <a:pt x="7650" y="7415"/>
                    <a:pt x="7330" y="7075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6485379" y="2811435"/>
              <a:ext cx="239097" cy="266972"/>
            </a:xfrm>
            <a:custGeom>
              <a:rect b="b" l="l" r="r" t="t"/>
              <a:pathLst>
                <a:path extrusionOk="0" h="8524" w="7634">
                  <a:moveTo>
                    <a:pt x="691" y="86"/>
                  </a:moveTo>
                  <a:lnTo>
                    <a:pt x="7346" y="7125"/>
                  </a:lnTo>
                  <a:cubicBezTo>
                    <a:pt x="7496" y="7278"/>
                    <a:pt x="7565" y="7497"/>
                    <a:pt x="7548" y="7699"/>
                  </a:cubicBezTo>
                  <a:cubicBezTo>
                    <a:pt x="7548" y="7917"/>
                    <a:pt x="7447" y="8119"/>
                    <a:pt x="7277" y="8257"/>
                  </a:cubicBezTo>
                  <a:cubicBezTo>
                    <a:pt x="7144" y="8390"/>
                    <a:pt x="6958" y="8459"/>
                    <a:pt x="6772" y="8459"/>
                  </a:cubicBezTo>
                  <a:cubicBezTo>
                    <a:pt x="6538" y="8459"/>
                    <a:pt x="6319" y="8338"/>
                    <a:pt x="6166" y="8156"/>
                  </a:cubicBezTo>
                  <a:lnTo>
                    <a:pt x="85" y="624"/>
                  </a:lnTo>
                  <a:lnTo>
                    <a:pt x="691" y="86"/>
                  </a:lnTo>
                  <a:close/>
                  <a:moveTo>
                    <a:pt x="691" y="1"/>
                  </a:moveTo>
                  <a:lnTo>
                    <a:pt x="0" y="607"/>
                  </a:lnTo>
                  <a:lnTo>
                    <a:pt x="6117" y="8204"/>
                  </a:lnTo>
                  <a:cubicBezTo>
                    <a:pt x="6267" y="8406"/>
                    <a:pt x="6521" y="8524"/>
                    <a:pt x="6772" y="8524"/>
                  </a:cubicBezTo>
                  <a:cubicBezTo>
                    <a:pt x="6974" y="8524"/>
                    <a:pt x="7176" y="8439"/>
                    <a:pt x="7330" y="8305"/>
                  </a:cubicBezTo>
                  <a:cubicBezTo>
                    <a:pt x="7512" y="8156"/>
                    <a:pt x="7613" y="7933"/>
                    <a:pt x="7613" y="7715"/>
                  </a:cubicBezTo>
                  <a:cubicBezTo>
                    <a:pt x="7633" y="7480"/>
                    <a:pt x="7548" y="7262"/>
                    <a:pt x="7395" y="7076"/>
                  </a:cubicBezTo>
                  <a:lnTo>
                    <a:pt x="724" y="1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6489043" y="2817605"/>
              <a:ext cx="45978" cy="40340"/>
            </a:xfrm>
            <a:custGeom>
              <a:rect b="b" l="l" r="r" t="t"/>
              <a:pathLst>
                <a:path extrusionOk="0" h="1288" w="1468">
                  <a:moveTo>
                    <a:pt x="1171" y="1"/>
                  </a:moveTo>
                  <a:cubicBezTo>
                    <a:pt x="1104" y="1"/>
                    <a:pt x="1035" y="26"/>
                    <a:pt x="979" y="75"/>
                  </a:cubicBezTo>
                  <a:lnTo>
                    <a:pt x="138" y="815"/>
                  </a:lnTo>
                  <a:cubicBezTo>
                    <a:pt x="17" y="916"/>
                    <a:pt x="0" y="1086"/>
                    <a:pt x="101" y="1203"/>
                  </a:cubicBezTo>
                  <a:cubicBezTo>
                    <a:pt x="156" y="1257"/>
                    <a:pt x="231" y="1287"/>
                    <a:pt x="306" y="1287"/>
                  </a:cubicBezTo>
                  <a:cubicBezTo>
                    <a:pt x="370" y="1287"/>
                    <a:pt x="436" y="1265"/>
                    <a:pt x="490" y="1219"/>
                  </a:cubicBezTo>
                  <a:lnTo>
                    <a:pt x="1351" y="479"/>
                  </a:lnTo>
                  <a:cubicBezTo>
                    <a:pt x="1452" y="378"/>
                    <a:pt x="1468" y="208"/>
                    <a:pt x="1367" y="91"/>
                  </a:cubicBezTo>
                  <a:cubicBezTo>
                    <a:pt x="1314" y="30"/>
                    <a:pt x="1244" y="1"/>
                    <a:pt x="1171" y="1"/>
                  </a:cubicBezTo>
                  <a:close/>
                </a:path>
              </a:pathLst>
            </a:custGeom>
            <a:solidFill>
              <a:srgbClr val="5AE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6489043" y="2816759"/>
              <a:ext cx="47011" cy="42219"/>
            </a:xfrm>
            <a:custGeom>
              <a:rect b="b" l="l" r="r" t="t"/>
              <a:pathLst>
                <a:path extrusionOk="0" h="1348" w="1501">
                  <a:moveTo>
                    <a:pt x="1165" y="65"/>
                  </a:moveTo>
                  <a:cubicBezTo>
                    <a:pt x="1229" y="65"/>
                    <a:pt x="1298" y="82"/>
                    <a:pt x="1351" y="150"/>
                  </a:cubicBezTo>
                  <a:cubicBezTo>
                    <a:pt x="1432" y="235"/>
                    <a:pt x="1415" y="405"/>
                    <a:pt x="1314" y="486"/>
                  </a:cubicBezTo>
                  <a:lnTo>
                    <a:pt x="473" y="1230"/>
                  </a:lnTo>
                  <a:cubicBezTo>
                    <a:pt x="421" y="1262"/>
                    <a:pt x="372" y="1278"/>
                    <a:pt x="320" y="1278"/>
                  </a:cubicBezTo>
                  <a:cubicBezTo>
                    <a:pt x="239" y="1278"/>
                    <a:pt x="170" y="1262"/>
                    <a:pt x="138" y="1193"/>
                  </a:cubicBezTo>
                  <a:cubicBezTo>
                    <a:pt x="85" y="1161"/>
                    <a:pt x="69" y="1092"/>
                    <a:pt x="69" y="1028"/>
                  </a:cubicBezTo>
                  <a:cubicBezTo>
                    <a:pt x="69" y="959"/>
                    <a:pt x="101" y="910"/>
                    <a:pt x="154" y="858"/>
                  </a:cubicBezTo>
                  <a:lnTo>
                    <a:pt x="1011" y="118"/>
                  </a:lnTo>
                  <a:cubicBezTo>
                    <a:pt x="1047" y="82"/>
                    <a:pt x="1112" y="65"/>
                    <a:pt x="1165" y="65"/>
                  </a:cubicBezTo>
                  <a:close/>
                  <a:moveTo>
                    <a:pt x="1165" y="1"/>
                  </a:moveTo>
                  <a:cubicBezTo>
                    <a:pt x="1096" y="1"/>
                    <a:pt x="1011" y="17"/>
                    <a:pt x="963" y="65"/>
                  </a:cubicBezTo>
                  <a:lnTo>
                    <a:pt x="101" y="809"/>
                  </a:lnTo>
                  <a:cubicBezTo>
                    <a:pt x="53" y="858"/>
                    <a:pt x="17" y="943"/>
                    <a:pt x="0" y="1028"/>
                  </a:cubicBezTo>
                  <a:cubicBezTo>
                    <a:pt x="0" y="1113"/>
                    <a:pt x="17" y="1177"/>
                    <a:pt x="85" y="1246"/>
                  </a:cubicBezTo>
                  <a:cubicBezTo>
                    <a:pt x="138" y="1315"/>
                    <a:pt x="219" y="1347"/>
                    <a:pt x="320" y="1347"/>
                  </a:cubicBezTo>
                  <a:cubicBezTo>
                    <a:pt x="388" y="1347"/>
                    <a:pt x="457" y="1331"/>
                    <a:pt x="522" y="1278"/>
                  </a:cubicBezTo>
                  <a:lnTo>
                    <a:pt x="1367" y="538"/>
                  </a:lnTo>
                  <a:cubicBezTo>
                    <a:pt x="1500" y="421"/>
                    <a:pt x="1500" y="235"/>
                    <a:pt x="1399" y="102"/>
                  </a:cubicBezTo>
                  <a:cubicBezTo>
                    <a:pt x="1330" y="33"/>
                    <a:pt x="1250" y="1"/>
                    <a:pt x="116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6282262" y="2615114"/>
              <a:ext cx="271263" cy="242918"/>
            </a:xfrm>
            <a:custGeom>
              <a:rect b="b" l="l" r="r" t="t"/>
              <a:pathLst>
                <a:path extrusionOk="0" h="7756" w="8661">
                  <a:moveTo>
                    <a:pt x="4330" y="516"/>
                  </a:moveTo>
                  <a:cubicBezTo>
                    <a:pt x="5268" y="516"/>
                    <a:pt x="6203" y="908"/>
                    <a:pt x="6873" y="1668"/>
                  </a:cubicBezTo>
                  <a:cubicBezTo>
                    <a:pt x="8086" y="3067"/>
                    <a:pt x="7953" y="5189"/>
                    <a:pt x="6554" y="6419"/>
                  </a:cubicBezTo>
                  <a:cubicBezTo>
                    <a:pt x="5908" y="6972"/>
                    <a:pt x="5114" y="7246"/>
                    <a:pt x="4326" y="7246"/>
                  </a:cubicBezTo>
                  <a:cubicBezTo>
                    <a:pt x="3390" y="7246"/>
                    <a:pt x="2462" y="6859"/>
                    <a:pt x="1803" y="6099"/>
                  </a:cubicBezTo>
                  <a:cubicBezTo>
                    <a:pt x="574" y="4684"/>
                    <a:pt x="724" y="2562"/>
                    <a:pt x="2123" y="1349"/>
                  </a:cubicBezTo>
                  <a:cubicBezTo>
                    <a:pt x="2759" y="789"/>
                    <a:pt x="3546" y="516"/>
                    <a:pt x="4330" y="516"/>
                  </a:cubicBezTo>
                  <a:close/>
                  <a:moveTo>
                    <a:pt x="4335" y="0"/>
                  </a:moveTo>
                  <a:cubicBezTo>
                    <a:pt x="3431" y="0"/>
                    <a:pt x="2524" y="316"/>
                    <a:pt x="1787" y="961"/>
                  </a:cubicBezTo>
                  <a:cubicBezTo>
                    <a:pt x="170" y="2359"/>
                    <a:pt x="0" y="4822"/>
                    <a:pt x="1415" y="6439"/>
                  </a:cubicBezTo>
                  <a:cubicBezTo>
                    <a:pt x="2177" y="7309"/>
                    <a:pt x="3254" y="7755"/>
                    <a:pt x="4335" y="7755"/>
                  </a:cubicBezTo>
                  <a:cubicBezTo>
                    <a:pt x="5238" y="7755"/>
                    <a:pt x="6144" y="7443"/>
                    <a:pt x="6873" y="6807"/>
                  </a:cubicBezTo>
                  <a:cubicBezTo>
                    <a:pt x="8490" y="5392"/>
                    <a:pt x="8660" y="2950"/>
                    <a:pt x="7261" y="1332"/>
                  </a:cubicBezTo>
                  <a:cubicBezTo>
                    <a:pt x="6491" y="452"/>
                    <a:pt x="5416" y="0"/>
                    <a:pt x="4335" y="0"/>
                  </a:cubicBezTo>
                  <a:close/>
                </a:path>
              </a:pathLst>
            </a:custGeom>
            <a:solidFill>
              <a:srgbClr val="FFB2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6293255" y="2614175"/>
              <a:ext cx="249119" cy="244797"/>
            </a:xfrm>
            <a:custGeom>
              <a:rect b="b" l="l" r="r" t="t"/>
              <a:pathLst>
                <a:path extrusionOk="0" h="7816" w="7954">
                  <a:moveTo>
                    <a:pt x="3979" y="570"/>
                  </a:moveTo>
                  <a:cubicBezTo>
                    <a:pt x="4937" y="570"/>
                    <a:pt x="5863" y="991"/>
                    <a:pt x="6490" y="1718"/>
                  </a:cubicBezTo>
                  <a:cubicBezTo>
                    <a:pt x="7703" y="3097"/>
                    <a:pt x="7549" y="5219"/>
                    <a:pt x="6166" y="6416"/>
                  </a:cubicBezTo>
                  <a:cubicBezTo>
                    <a:pt x="5560" y="6954"/>
                    <a:pt x="4788" y="7241"/>
                    <a:pt x="3979" y="7241"/>
                  </a:cubicBezTo>
                  <a:cubicBezTo>
                    <a:pt x="3017" y="7241"/>
                    <a:pt x="2107" y="6820"/>
                    <a:pt x="1468" y="6097"/>
                  </a:cubicBezTo>
                  <a:cubicBezTo>
                    <a:pt x="878" y="5438"/>
                    <a:pt x="591" y="4581"/>
                    <a:pt x="660" y="3687"/>
                  </a:cubicBezTo>
                  <a:cubicBezTo>
                    <a:pt x="708" y="2794"/>
                    <a:pt x="1113" y="1985"/>
                    <a:pt x="1788" y="1395"/>
                  </a:cubicBezTo>
                  <a:cubicBezTo>
                    <a:pt x="2394" y="873"/>
                    <a:pt x="3171" y="570"/>
                    <a:pt x="3979" y="570"/>
                  </a:cubicBezTo>
                  <a:close/>
                  <a:moveTo>
                    <a:pt x="3979" y="505"/>
                  </a:moveTo>
                  <a:cubicBezTo>
                    <a:pt x="3154" y="505"/>
                    <a:pt x="2362" y="809"/>
                    <a:pt x="1739" y="1346"/>
                  </a:cubicBezTo>
                  <a:cubicBezTo>
                    <a:pt x="1064" y="1953"/>
                    <a:pt x="644" y="2778"/>
                    <a:pt x="591" y="3687"/>
                  </a:cubicBezTo>
                  <a:cubicBezTo>
                    <a:pt x="526" y="4581"/>
                    <a:pt x="830" y="5458"/>
                    <a:pt x="1416" y="6145"/>
                  </a:cubicBezTo>
                  <a:cubicBezTo>
                    <a:pt x="2059" y="6889"/>
                    <a:pt x="3001" y="7310"/>
                    <a:pt x="3979" y="7310"/>
                  </a:cubicBezTo>
                  <a:cubicBezTo>
                    <a:pt x="4804" y="7310"/>
                    <a:pt x="5596" y="7006"/>
                    <a:pt x="6219" y="6469"/>
                  </a:cubicBezTo>
                  <a:cubicBezTo>
                    <a:pt x="7634" y="5236"/>
                    <a:pt x="7767" y="3081"/>
                    <a:pt x="6538" y="1682"/>
                  </a:cubicBezTo>
                  <a:cubicBezTo>
                    <a:pt x="5900" y="942"/>
                    <a:pt x="4954" y="505"/>
                    <a:pt x="3979" y="505"/>
                  </a:cubicBezTo>
                  <a:close/>
                  <a:moveTo>
                    <a:pt x="3979" y="65"/>
                  </a:moveTo>
                  <a:cubicBezTo>
                    <a:pt x="5091" y="65"/>
                    <a:pt x="6150" y="554"/>
                    <a:pt x="6874" y="1379"/>
                  </a:cubicBezTo>
                  <a:cubicBezTo>
                    <a:pt x="7549" y="2155"/>
                    <a:pt x="7885" y="3149"/>
                    <a:pt x="7820" y="4176"/>
                  </a:cubicBezTo>
                  <a:cubicBezTo>
                    <a:pt x="7751" y="5203"/>
                    <a:pt x="7278" y="6129"/>
                    <a:pt x="6506" y="6804"/>
                  </a:cubicBezTo>
                  <a:cubicBezTo>
                    <a:pt x="5815" y="7411"/>
                    <a:pt x="4905" y="7746"/>
                    <a:pt x="3979" y="7746"/>
                  </a:cubicBezTo>
                  <a:cubicBezTo>
                    <a:pt x="2867" y="7746"/>
                    <a:pt x="1820" y="7277"/>
                    <a:pt x="1080" y="6432"/>
                  </a:cubicBezTo>
                  <a:cubicBezTo>
                    <a:pt x="405" y="5660"/>
                    <a:pt x="70" y="4682"/>
                    <a:pt x="155" y="3655"/>
                  </a:cubicBezTo>
                  <a:cubicBezTo>
                    <a:pt x="223" y="2628"/>
                    <a:pt x="676" y="1682"/>
                    <a:pt x="1452" y="1011"/>
                  </a:cubicBezTo>
                  <a:cubicBezTo>
                    <a:pt x="2160" y="404"/>
                    <a:pt x="3053" y="65"/>
                    <a:pt x="3979" y="65"/>
                  </a:cubicBezTo>
                  <a:close/>
                  <a:moveTo>
                    <a:pt x="3979" y="0"/>
                  </a:moveTo>
                  <a:cubicBezTo>
                    <a:pt x="3033" y="0"/>
                    <a:pt x="2123" y="336"/>
                    <a:pt x="1416" y="958"/>
                  </a:cubicBezTo>
                  <a:cubicBezTo>
                    <a:pt x="628" y="1650"/>
                    <a:pt x="155" y="2608"/>
                    <a:pt x="86" y="3639"/>
                  </a:cubicBezTo>
                  <a:cubicBezTo>
                    <a:pt x="1" y="4682"/>
                    <a:pt x="341" y="5693"/>
                    <a:pt x="1032" y="6485"/>
                  </a:cubicBezTo>
                  <a:cubicBezTo>
                    <a:pt x="1772" y="7326"/>
                    <a:pt x="2851" y="7815"/>
                    <a:pt x="3979" y="7815"/>
                  </a:cubicBezTo>
                  <a:cubicBezTo>
                    <a:pt x="4921" y="7815"/>
                    <a:pt x="5831" y="7479"/>
                    <a:pt x="6555" y="6853"/>
                  </a:cubicBezTo>
                  <a:cubicBezTo>
                    <a:pt x="7331" y="6166"/>
                    <a:pt x="7804" y="5219"/>
                    <a:pt x="7885" y="4176"/>
                  </a:cubicBezTo>
                  <a:cubicBezTo>
                    <a:pt x="7953" y="3133"/>
                    <a:pt x="7618" y="2123"/>
                    <a:pt x="6927" y="1346"/>
                  </a:cubicBezTo>
                  <a:cubicBezTo>
                    <a:pt x="6187" y="485"/>
                    <a:pt x="5107" y="0"/>
                    <a:pt x="397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31"/>
          <p:cNvGrpSpPr/>
          <p:nvPr/>
        </p:nvGrpSpPr>
        <p:grpSpPr>
          <a:xfrm>
            <a:off x="7265715" y="2801320"/>
            <a:ext cx="871755" cy="1807268"/>
            <a:chOff x="6684299" y="2571359"/>
            <a:chExt cx="187830" cy="389413"/>
          </a:xfrm>
        </p:grpSpPr>
        <p:sp>
          <p:nvSpPr>
            <p:cNvPr id="1758" name="Google Shape;1758;p31"/>
            <p:cNvSpPr/>
            <p:nvPr/>
          </p:nvSpPr>
          <p:spPr>
            <a:xfrm>
              <a:off x="6685301" y="2935936"/>
              <a:ext cx="50175" cy="19199"/>
            </a:xfrm>
            <a:custGeom>
              <a:rect b="b" l="l" r="r" t="t"/>
              <a:pathLst>
                <a:path extrusionOk="0" h="613" w="1602">
                  <a:moveTo>
                    <a:pt x="911" y="0"/>
                  </a:moveTo>
                  <a:lnTo>
                    <a:pt x="660" y="170"/>
                  </a:lnTo>
                  <a:cubicBezTo>
                    <a:pt x="660" y="170"/>
                    <a:pt x="240" y="356"/>
                    <a:pt x="171" y="388"/>
                  </a:cubicBezTo>
                  <a:cubicBezTo>
                    <a:pt x="118" y="421"/>
                    <a:pt x="1" y="421"/>
                    <a:pt x="37" y="506"/>
                  </a:cubicBezTo>
                  <a:cubicBezTo>
                    <a:pt x="54" y="590"/>
                    <a:pt x="240" y="590"/>
                    <a:pt x="458" y="607"/>
                  </a:cubicBezTo>
                  <a:cubicBezTo>
                    <a:pt x="516" y="611"/>
                    <a:pt x="563" y="613"/>
                    <a:pt x="604" y="613"/>
                  </a:cubicBezTo>
                  <a:cubicBezTo>
                    <a:pt x="716" y="613"/>
                    <a:pt x="789" y="598"/>
                    <a:pt x="963" y="574"/>
                  </a:cubicBezTo>
                  <a:cubicBezTo>
                    <a:pt x="1028" y="565"/>
                    <a:pt x="1089" y="563"/>
                    <a:pt x="1145" y="563"/>
                  </a:cubicBezTo>
                  <a:cubicBezTo>
                    <a:pt x="1236" y="563"/>
                    <a:pt x="1315" y="570"/>
                    <a:pt x="1376" y="570"/>
                  </a:cubicBezTo>
                  <a:cubicBezTo>
                    <a:pt x="1414" y="570"/>
                    <a:pt x="1445" y="567"/>
                    <a:pt x="1469" y="558"/>
                  </a:cubicBezTo>
                  <a:cubicBezTo>
                    <a:pt x="1553" y="506"/>
                    <a:pt x="1570" y="558"/>
                    <a:pt x="1586" y="441"/>
                  </a:cubicBezTo>
                  <a:cubicBezTo>
                    <a:pt x="1602" y="340"/>
                    <a:pt x="1602" y="186"/>
                    <a:pt x="1602" y="186"/>
                  </a:cubicBezTo>
                  <a:lnTo>
                    <a:pt x="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6684299" y="2934902"/>
              <a:ext cx="52210" cy="21172"/>
            </a:xfrm>
            <a:custGeom>
              <a:rect b="b" l="l" r="r" t="t"/>
              <a:pathLst>
                <a:path extrusionOk="0" h="676" w="1667">
                  <a:moveTo>
                    <a:pt x="943" y="70"/>
                  </a:moveTo>
                  <a:lnTo>
                    <a:pt x="1602" y="251"/>
                  </a:lnTo>
                  <a:cubicBezTo>
                    <a:pt x="1602" y="304"/>
                    <a:pt x="1602" y="389"/>
                    <a:pt x="1585" y="474"/>
                  </a:cubicBezTo>
                  <a:cubicBezTo>
                    <a:pt x="1585" y="506"/>
                    <a:pt x="1565" y="522"/>
                    <a:pt x="1565" y="522"/>
                  </a:cubicBezTo>
                  <a:lnTo>
                    <a:pt x="1549" y="522"/>
                  </a:lnTo>
                  <a:cubicBezTo>
                    <a:pt x="1533" y="539"/>
                    <a:pt x="1517" y="539"/>
                    <a:pt x="1484" y="555"/>
                  </a:cubicBezTo>
                  <a:cubicBezTo>
                    <a:pt x="1464" y="575"/>
                    <a:pt x="1448" y="575"/>
                    <a:pt x="1400" y="575"/>
                  </a:cubicBezTo>
                  <a:lnTo>
                    <a:pt x="1315" y="575"/>
                  </a:lnTo>
                  <a:cubicBezTo>
                    <a:pt x="1262" y="555"/>
                    <a:pt x="1214" y="555"/>
                    <a:pt x="1161" y="555"/>
                  </a:cubicBezTo>
                  <a:cubicBezTo>
                    <a:pt x="1096" y="555"/>
                    <a:pt x="1044" y="555"/>
                    <a:pt x="995" y="575"/>
                  </a:cubicBezTo>
                  <a:lnTo>
                    <a:pt x="910" y="591"/>
                  </a:lnTo>
                  <a:cubicBezTo>
                    <a:pt x="790" y="603"/>
                    <a:pt x="723" y="614"/>
                    <a:pt x="628" y="614"/>
                  </a:cubicBezTo>
                  <a:cubicBezTo>
                    <a:pt x="588" y="614"/>
                    <a:pt x="544" y="612"/>
                    <a:pt x="490" y="607"/>
                  </a:cubicBezTo>
                  <a:lnTo>
                    <a:pt x="405" y="607"/>
                  </a:lnTo>
                  <a:cubicBezTo>
                    <a:pt x="251" y="591"/>
                    <a:pt x="118" y="575"/>
                    <a:pt x="102" y="522"/>
                  </a:cubicBezTo>
                  <a:cubicBezTo>
                    <a:pt x="86" y="506"/>
                    <a:pt x="102" y="506"/>
                    <a:pt x="170" y="474"/>
                  </a:cubicBezTo>
                  <a:cubicBezTo>
                    <a:pt x="187" y="474"/>
                    <a:pt x="203" y="454"/>
                    <a:pt x="219" y="437"/>
                  </a:cubicBezTo>
                  <a:cubicBezTo>
                    <a:pt x="272" y="421"/>
                    <a:pt x="591" y="288"/>
                    <a:pt x="708" y="235"/>
                  </a:cubicBezTo>
                  <a:lnTo>
                    <a:pt x="943" y="70"/>
                  </a:lnTo>
                  <a:close/>
                  <a:moveTo>
                    <a:pt x="926" y="1"/>
                  </a:moveTo>
                  <a:lnTo>
                    <a:pt x="676" y="187"/>
                  </a:lnTo>
                  <a:cubicBezTo>
                    <a:pt x="623" y="203"/>
                    <a:pt x="251" y="353"/>
                    <a:pt x="187" y="389"/>
                  </a:cubicBezTo>
                  <a:cubicBezTo>
                    <a:pt x="170" y="389"/>
                    <a:pt x="150" y="405"/>
                    <a:pt x="134" y="405"/>
                  </a:cubicBezTo>
                  <a:cubicBezTo>
                    <a:pt x="86" y="437"/>
                    <a:pt x="1" y="454"/>
                    <a:pt x="33" y="555"/>
                  </a:cubicBezTo>
                  <a:cubicBezTo>
                    <a:pt x="69" y="640"/>
                    <a:pt x="203" y="656"/>
                    <a:pt x="389" y="676"/>
                  </a:cubicBezTo>
                  <a:lnTo>
                    <a:pt x="639" y="676"/>
                  </a:lnTo>
                  <a:cubicBezTo>
                    <a:pt x="724" y="676"/>
                    <a:pt x="809" y="676"/>
                    <a:pt x="926" y="656"/>
                  </a:cubicBezTo>
                  <a:lnTo>
                    <a:pt x="1011" y="640"/>
                  </a:lnTo>
                  <a:cubicBezTo>
                    <a:pt x="1044" y="623"/>
                    <a:pt x="1096" y="623"/>
                    <a:pt x="1161" y="623"/>
                  </a:cubicBezTo>
                  <a:cubicBezTo>
                    <a:pt x="1214" y="623"/>
                    <a:pt x="1262" y="623"/>
                    <a:pt x="1298" y="640"/>
                  </a:cubicBezTo>
                  <a:lnTo>
                    <a:pt x="1400" y="640"/>
                  </a:lnTo>
                  <a:cubicBezTo>
                    <a:pt x="1448" y="640"/>
                    <a:pt x="1484" y="623"/>
                    <a:pt x="1517" y="623"/>
                  </a:cubicBezTo>
                  <a:cubicBezTo>
                    <a:pt x="1533" y="607"/>
                    <a:pt x="1565" y="607"/>
                    <a:pt x="1565" y="591"/>
                  </a:cubicBezTo>
                  <a:cubicBezTo>
                    <a:pt x="1618" y="591"/>
                    <a:pt x="1634" y="555"/>
                    <a:pt x="1650" y="490"/>
                  </a:cubicBezTo>
                  <a:cubicBezTo>
                    <a:pt x="1666" y="373"/>
                    <a:pt x="1666" y="235"/>
                    <a:pt x="1666" y="219"/>
                  </a:cubicBezTo>
                  <a:lnTo>
                    <a:pt x="1666" y="203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6685833" y="2946554"/>
              <a:ext cx="49642" cy="8582"/>
            </a:xfrm>
            <a:custGeom>
              <a:rect b="b" l="l" r="r" t="t"/>
              <a:pathLst>
                <a:path extrusionOk="0" h="274" w="1585">
                  <a:moveTo>
                    <a:pt x="1585" y="1"/>
                  </a:moveTo>
                  <a:cubicBezTo>
                    <a:pt x="1484" y="33"/>
                    <a:pt x="1334" y="102"/>
                    <a:pt x="1213" y="102"/>
                  </a:cubicBezTo>
                  <a:cubicBezTo>
                    <a:pt x="1047" y="102"/>
                    <a:pt x="979" y="150"/>
                    <a:pt x="574" y="167"/>
                  </a:cubicBezTo>
                  <a:cubicBezTo>
                    <a:pt x="516" y="171"/>
                    <a:pt x="457" y="173"/>
                    <a:pt x="401" y="173"/>
                  </a:cubicBezTo>
                  <a:cubicBezTo>
                    <a:pt x="246" y="173"/>
                    <a:pt x="106" y="158"/>
                    <a:pt x="20" y="134"/>
                  </a:cubicBezTo>
                  <a:cubicBezTo>
                    <a:pt x="0" y="150"/>
                    <a:pt x="20" y="150"/>
                    <a:pt x="20" y="167"/>
                  </a:cubicBezTo>
                  <a:cubicBezTo>
                    <a:pt x="37" y="251"/>
                    <a:pt x="223" y="251"/>
                    <a:pt x="441" y="268"/>
                  </a:cubicBezTo>
                  <a:cubicBezTo>
                    <a:pt x="499" y="272"/>
                    <a:pt x="546" y="274"/>
                    <a:pt x="587" y="274"/>
                  </a:cubicBezTo>
                  <a:cubicBezTo>
                    <a:pt x="699" y="274"/>
                    <a:pt x="772" y="259"/>
                    <a:pt x="946" y="235"/>
                  </a:cubicBezTo>
                  <a:cubicBezTo>
                    <a:pt x="1011" y="226"/>
                    <a:pt x="1072" y="224"/>
                    <a:pt x="1128" y="224"/>
                  </a:cubicBezTo>
                  <a:cubicBezTo>
                    <a:pt x="1219" y="224"/>
                    <a:pt x="1298" y="231"/>
                    <a:pt x="1359" y="231"/>
                  </a:cubicBezTo>
                  <a:cubicBezTo>
                    <a:pt x="1397" y="231"/>
                    <a:pt x="1428" y="228"/>
                    <a:pt x="1452" y="219"/>
                  </a:cubicBezTo>
                  <a:cubicBezTo>
                    <a:pt x="1536" y="167"/>
                    <a:pt x="1553" y="219"/>
                    <a:pt x="1569" y="102"/>
                  </a:cubicBezTo>
                  <a:cubicBezTo>
                    <a:pt x="1569" y="65"/>
                    <a:pt x="1585" y="33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684800" y="2944925"/>
              <a:ext cx="51709" cy="11150"/>
            </a:xfrm>
            <a:custGeom>
              <a:rect b="b" l="l" r="r" t="t"/>
              <a:pathLst>
                <a:path extrusionOk="0" h="356" w="1651">
                  <a:moveTo>
                    <a:pt x="1569" y="101"/>
                  </a:moveTo>
                  <a:lnTo>
                    <a:pt x="1569" y="154"/>
                  </a:lnTo>
                  <a:cubicBezTo>
                    <a:pt x="1569" y="186"/>
                    <a:pt x="1549" y="202"/>
                    <a:pt x="1549" y="202"/>
                  </a:cubicBezTo>
                  <a:lnTo>
                    <a:pt x="1533" y="202"/>
                  </a:lnTo>
                  <a:cubicBezTo>
                    <a:pt x="1517" y="219"/>
                    <a:pt x="1501" y="219"/>
                    <a:pt x="1468" y="235"/>
                  </a:cubicBezTo>
                  <a:cubicBezTo>
                    <a:pt x="1432" y="255"/>
                    <a:pt x="1367" y="255"/>
                    <a:pt x="1299" y="255"/>
                  </a:cubicBezTo>
                  <a:cubicBezTo>
                    <a:pt x="1246" y="235"/>
                    <a:pt x="1198" y="235"/>
                    <a:pt x="1145" y="235"/>
                  </a:cubicBezTo>
                  <a:cubicBezTo>
                    <a:pt x="1080" y="235"/>
                    <a:pt x="1028" y="235"/>
                    <a:pt x="979" y="255"/>
                  </a:cubicBezTo>
                  <a:lnTo>
                    <a:pt x="894" y="271"/>
                  </a:lnTo>
                  <a:cubicBezTo>
                    <a:pt x="774" y="283"/>
                    <a:pt x="707" y="294"/>
                    <a:pt x="612" y="294"/>
                  </a:cubicBezTo>
                  <a:cubicBezTo>
                    <a:pt x="572" y="294"/>
                    <a:pt x="528" y="292"/>
                    <a:pt x="474" y="287"/>
                  </a:cubicBezTo>
                  <a:lnTo>
                    <a:pt x="389" y="287"/>
                  </a:lnTo>
                  <a:cubicBezTo>
                    <a:pt x="272" y="271"/>
                    <a:pt x="154" y="271"/>
                    <a:pt x="102" y="235"/>
                  </a:cubicBezTo>
                  <a:lnTo>
                    <a:pt x="102" y="235"/>
                  </a:lnTo>
                  <a:cubicBezTo>
                    <a:pt x="187" y="255"/>
                    <a:pt x="320" y="255"/>
                    <a:pt x="458" y="255"/>
                  </a:cubicBezTo>
                  <a:lnTo>
                    <a:pt x="623" y="255"/>
                  </a:lnTo>
                  <a:cubicBezTo>
                    <a:pt x="826" y="235"/>
                    <a:pt x="963" y="219"/>
                    <a:pt x="1044" y="202"/>
                  </a:cubicBezTo>
                  <a:cubicBezTo>
                    <a:pt x="1113" y="186"/>
                    <a:pt x="1181" y="186"/>
                    <a:pt x="1246" y="186"/>
                  </a:cubicBezTo>
                  <a:cubicBezTo>
                    <a:pt x="1347" y="186"/>
                    <a:pt x="1485" y="134"/>
                    <a:pt x="1569" y="101"/>
                  </a:cubicBezTo>
                  <a:close/>
                  <a:moveTo>
                    <a:pt x="1650" y="0"/>
                  </a:moveTo>
                  <a:lnTo>
                    <a:pt x="1602" y="16"/>
                  </a:lnTo>
                  <a:cubicBezTo>
                    <a:pt x="1517" y="53"/>
                    <a:pt x="1367" y="117"/>
                    <a:pt x="1246" y="117"/>
                  </a:cubicBezTo>
                  <a:cubicBezTo>
                    <a:pt x="1165" y="117"/>
                    <a:pt x="1113" y="117"/>
                    <a:pt x="1028" y="134"/>
                  </a:cubicBezTo>
                  <a:cubicBezTo>
                    <a:pt x="943" y="154"/>
                    <a:pt x="826" y="170"/>
                    <a:pt x="607" y="186"/>
                  </a:cubicBezTo>
                  <a:lnTo>
                    <a:pt x="458" y="186"/>
                  </a:lnTo>
                  <a:cubicBezTo>
                    <a:pt x="288" y="186"/>
                    <a:pt x="154" y="170"/>
                    <a:pt x="53" y="154"/>
                  </a:cubicBezTo>
                  <a:lnTo>
                    <a:pt x="17" y="154"/>
                  </a:lnTo>
                  <a:lnTo>
                    <a:pt x="17" y="186"/>
                  </a:lnTo>
                  <a:cubicBezTo>
                    <a:pt x="1" y="202"/>
                    <a:pt x="17" y="219"/>
                    <a:pt x="17" y="235"/>
                  </a:cubicBezTo>
                  <a:cubicBezTo>
                    <a:pt x="53" y="320"/>
                    <a:pt x="187" y="336"/>
                    <a:pt x="373" y="356"/>
                  </a:cubicBezTo>
                  <a:lnTo>
                    <a:pt x="623" y="356"/>
                  </a:lnTo>
                  <a:cubicBezTo>
                    <a:pt x="708" y="356"/>
                    <a:pt x="793" y="356"/>
                    <a:pt x="910" y="336"/>
                  </a:cubicBezTo>
                  <a:lnTo>
                    <a:pt x="995" y="320"/>
                  </a:lnTo>
                  <a:cubicBezTo>
                    <a:pt x="1028" y="303"/>
                    <a:pt x="1080" y="303"/>
                    <a:pt x="1145" y="303"/>
                  </a:cubicBezTo>
                  <a:cubicBezTo>
                    <a:pt x="1198" y="303"/>
                    <a:pt x="1246" y="303"/>
                    <a:pt x="1282" y="320"/>
                  </a:cubicBezTo>
                  <a:cubicBezTo>
                    <a:pt x="1384" y="320"/>
                    <a:pt x="1448" y="320"/>
                    <a:pt x="1501" y="303"/>
                  </a:cubicBezTo>
                  <a:cubicBezTo>
                    <a:pt x="1517" y="287"/>
                    <a:pt x="1549" y="287"/>
                    <a:pt x="1549" y="271"/>
                  </a:cubicBezTo>
                  <a:cubicBezTo>
                    <a:pt x="1602" y="271"/>
                    <a:pt x="1618" y="235"/>
                    <a:pt x="1634" y="170"/>
                  </a:cubicBezTo>
                  <a:cubicBezTo>
                    <a:pt x="1634" y="134"/>
                    <a:pt x="1650" y="101"/>
                    <a:pt x="1650" y="53"/>
                  </a:cubicBezTo>
                  <a:lnTo>
                    <a:pt x="1650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835767" y="2926947"/>
              <a:ext cx="31665" cy="33011"/>
            </a:xfrm>
            <a:custGeom>
              <a:rect b="b" l="l" r="r" t="t"/>
              <a:pathLst>
                <a:path extrusionOk="0" h="1054" w="1011">
                  <a:moveTo>
                    <a:pt x="756" y="0"/>
                  </a:moveTo>
                  <a:lnTo>
                    <a:pt x="368" y="287"/>
                  </a:lnTo>
                  <a:cubicBezTo>
                    <a:pt x="368" y="287"/>
                    <a:pt x="319" y="404"/>
                    <a:pt x="267" y="526"/>
                  </a:cubicBezTo>
                  <a:cubicBezTo>
                    <a:pt x="218" y="627"/>
                    <a:pt x="49" y="845"/>
                    <a:pt x="32" y="910"/>
                  </a:cubicBezTo>
                  <a:cubicBezTo>
                    <a:pt x="0" y="979"/>
                    <a:pt x="49" y="1047"/>
                    <a:pt x="166" y="1047"/>
                  </a:cubicBezTo>
                  <a:cubicBezTo>
                    <a:pt x="206" y="1052"/>
                    <a:pt x="252" y="1054"/>
                    <a:pt x="297" y="1054"/>
                  </a:cubicBezTo>
                  <a:cubicBezTo>
                    <a:pt x="407" y="1054"/>
                    <a:pt x="515" y="1043"/>
                    <a:pt x="538" y="1031"/>
                  </a:cubicBezTo>
                  <a:cubicBezTo>
                    <a:pt x="590" y="1011"/>
                    <a:pt x="974" y="558"/>
                    <a:pt x="995" y="271"/>
                  </a:cubicBezTo>
                  <a:cubicBezTo>
                    <a:pt x="1011" y="0"/>
                    <a:pt x="75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835235" y="2925913"/>
              <a:ext cx="33231" cy="34859"/>
            </a:xfrm>
            <a:custGeom>
              <a:rect b="b" l="l" r="r" t="t"/>
              <a:pathLst>
                <a:path extrusionOk="0" h="1113" w="1061">
                  <a:moveTo>
                    <a:pt x="789" y="70"/>
                  </a:moveTo>
                  <a:cubicBezTo>
                    <a:pt x="809" y="70"/>
                    <a:pt x="890" y="86"/>
                    <a:pt x="927" y="134"/>
                  </a:cubicBezTo>
                  <a:cubicBezTo>
                    <a:pt x="975" y="171"/>
                    <a:pt x="975" y="235"/>
                    <a:pt x="975" y="304"/>
                  </a:cubicBezTo>
                  <a:cubicBezTo>
                    <a:pt x="959" y="559"/>
                    <a:pt x="587" y="1012"/>
                    <a:pt x="555" y="1028"/>
                  </a:cubicBezTo>
                  <a:cubicBezTo>
                    <a:pt x="532" y="1039"/>
                    <a:pt x="426" y="1052"/>
                    <a:pt x="317" y="1052"/>
                  </a:cubicBezTo>
                  <a:cubicBezTo>
                    <a:pt x="271" y="1052"/>
                    <a:pt x="224" y="1050"/>
                    <a:pt x="183" y="1044"/>
                  </a:cubicBezTo>
                  <a:cubicBezTo>
                    <a:pt x="134" y="1044"/>
                    <a:pt x="82" y="1028"/>
                    <a:pt x="66" y="995"/>
                  </a:cubicBezTo>
                  <a:lnTo>
                    <a:pt x="66" y="963"/>
                  </a:lnTo>
                  <a:cubicBezTo>
                    <a:pt x="82" y="927"/>
                    <a:pt x="118" y="878"/>
                    <a:pt x="167" y="809"/>
                  </a:cubicBezTo>
                  <a:cubicBezTo>
                    <a:pt x="219" y="724"/>
                    <a:pt x="284" y="623"/>
                    <a:pt x="320" y="559"/>
                  </a:cubicBezTo>
                  <a:cubicBezTo>
                    <a:pt x="353" y="474"/>
                    <a:pt x="405" y="373"/>
                    <a:pt x="405" y="336"/>
                  </a:cubicBezTo>
                  <a:lnTo>
                    <a:pt x="789" y="70"/>
                  </a:lnTo>
                  <a:close/>
                  <a:moveTo>
                    <a:pt x="773" y="1"/>
                  </a:moveTo>
                  <a:lnTo>
                    <a:pt x="353" y="288"/>
                  </a:lnTo>
                  <a:lnTo>
                    <a:pt x="353" y="304"/>
                  </a:lnTo>
                  <a:cubicBezTo>
                    <a:pt x="353" y="304"/>
                    <a:pt x="304" y="421"/>
                    <a:pt x="252" y="538"/>
                  </a:cubicBezTo>
                  <a:cubicBezTo>
                    <a:pt x="235" y="591"/>
                    <a:pt x="167" y="692"/>
                    <a:pt x="102" y="777"/>
                  </a:cubicBezTo>
                  <a:cubicBezTo>
                    <a:pt x="66" y="842"/>
                    <a:pt x="17" y="910"/>
                    <a:pt x="17" y="927"/>
                  </a:cubicBezTo>
                  <a:cubicBezTo>
                    <a:pt x="1" y="963"/>
                    <a:pt x="1" y="1012"/>
                    <a:pt x="17" y="1028"/>
                  </a:cubicBezTo>
                  <a:cubicBezTo>
                    <a:pt x="49" y="1080"/>
                    <a:pt x="102" y="1113"/>
                    <a:pt x="183" y="1113"/>
                  </a:cubicBezTo>
                  <a:lnTo>
                    <a:pt x="268" y="1113"/>
                  </a:lnTo>
                  <a:cubicBezTo>
                    <a:pt x="385" y="1113"/>
                    <a:pt x="539" y="1096"/>
                    <a:pt x="571" y="1096"/>
                  </a:cubicBezTo>
                  <a:cubicBezTo>
                    <a:pt x="640" y="1080"/>
                    <a:pt x="1028" y="591"/>
                    <a:pt x="1044" y="304"/>
                  </a:cubicBezTo>
                  <a:cubicBezTo>
                    <a:pt x="1060" y="219"/>
                    <a:pt x="1028" y="134"/>
                    <a:pt x="975" y="86"/>
                  </a:cubicBezTo>
                  <a:cubicBezTo>
                    <a:pt x="911" y="17"/>
                    <a:pt x="809" y="1"/>
                    <a:pt x="77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6836268" y="2931739"/>
              <a:ext cx="30662" cy="28219"/>
            </a:xfrm>
            <a:custGeom>
              <a:rect b="b" l="l" r="r" t="t"/>
              <a:pathLst>
                <a:path extrusionOk="0" h="901" w="979">
                  <a:moveTo>
                    <a:pt x="958" y="1"/>
                  </a:moveTo>
                  <a:lnTo>
                    <a:pt x="958" y="33"/>
                  </a:lnTo>
                  <a:cubicBezTo>
                    <a:pt x="942" y="118"/>
                    <a:pt x="740" y="506"/>
                    <a:pt x="655" y="640"/>
                  </a:cubicBezTo>
                  <a:cubicBezTo>
                    <a:pt x="574" y="777"/>
                    <a:pt x="506" y="809"/>
                    <a:pt x="352" y="826"/>
                  </a:cubicBezTo>
                  <a:cubicBezTo>
                    <a:pt x="219" y="826"/>
                    <a:pt x="49" y="793"/>
                    <a:pt x="0" y="793"/>
                  </a:cubicBezTo>
                  <a:cubicBezTo>
                    <a:pt x="0" y="842"/>
                    <a:pt x="49" y="894"/>
                    <a:pt x="150" y="894"/>
                  </a:cubicBezTo>
                  <a:cubicBezTo>
                    <a:pt x="190" y="899"/>
                    <a:pt x="236" y="901"/>
                    <a:pt x="281" y="901"/>
                  </a:cubicBezTo>
                  <a:cubicBezTo>
                    <a:pt x="391" y="901"/>
                    <a:pt x="499" y="890"/>
                    <a:pt x="522" y="878"/>
                  </a:cubicBezTo>
                  <a:cubicBezTo>
                    <a:pt x="574" y="858"/>
                    <a:pt x="958" y="405"/>
                    <a:pt x="979" y="118"/>
                  </a:cubicBezTo>
                  <a:cubicBezTo>
                    <a:pt x="979" y="69"/>
                    <a:pt x="979" y="33"/>
                    <a:pt x="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6835235" y="2928074"/>
              <a:ext cx="32698" cy="32698"/>
            </a:xfrm>
            <a:custGeom>
              <a:rect b="b" l="l" r="r" t="t"/>
              <a:pathLst>
                <a:path extrusionOk="0" h="1044" w="1044">
                  <a:moveTo>
                    <a:pt x="975" y="304"/>
                  </a:moveTo>
                  <a:cubicBezTo>
                    <a:pt x="943" y="437"/>
                    <a:pt x="842" y="607"/>
                    <a:pt x="741" y="740"/>
                  </a:cubicBezTo>
                  <a:cubicBezTo>
                    <a:pt x="809" y="639"/>
                    <a:pt x="911" y="437"/>
                    <a:pt x="975" y="304"/>
                  </a:cubicBezTo>
                  <a:close/>
                  <a:moveTo>
                    <a:pt x="607" y="894"/>
                  </a:moveTo>
                  <a:cubicBezTo>
                    <a:pt x="587" y="926"/>
                    <a:pt x="555" y="959"/>
                    <a:pt x="555" y="959"/>
                  </a:cubicBezTo>
                  <a:cubicBezTo>
                    <a:pt x="532" y="970"/>
                    <a:pt x="426" y="983"/>
                    <a:pt x="317" y="983"/>
                  </a:cubicBezTo>
                  <a:cubicBezTo>
                    <a:pt x="271" y="983"/>
                    <a:pt x="224" y="981"/>
                    <a:pt x="183" y="975"/>
                  </a:cubicBezTo>
                  <a:cubicBezTo>
                    <a:pt x="150" y="975"/>
                    <a:pt x="118" y="959"/>
                    <a:pt x="82" y="943"/>
                  </a:cubicBezTo>
                  <a:lnTo>
                    <a:pt x="82" y="943"/>
                  </a:lnTo>
                  <a:cubicBezTo>
                    <a:pt x="167" y="959"/>
                    <a:pt x="284" y="975"/>
                    <a:pt x="385" y="975"/>
                  </a:cubicBezTo>
                  <a:cubicBezTo>
                    <a:pt x="486" y="959"/>
                    <a:pt x="555" y="943"/>
                    <a:pt x="607" y="894"/>
                  </a:cubicBezTo>
                  <a:close/>
                  <a:moveTo>
                    <a:pt x="991" y="1"/>
                  </a:moveTo>
                  <a:lnTo>
                    <a:pt x="959" y="102"/>
                  </a:lnTo>
                  <a:lnTo>
                    <a:pt x="959" y="150"/>
                  </a:lnTo>
                  <a:cubicBezTo>
                    <a:pt x="943" y="219"/>
                    <a:pt x="741" y="591"/>
                    <a:pt x="656" y="740"/>
                  </a:cubicBezTo>
                  <a:cubicBezTo>
                    <a:pt x="587" y="858"/>
                    <a:pt x="539" y="894"/>
                    <a:pt x="369" y="910"/>
                  </a:cubicBezTo>
                  <a:cubicBezTo>
                    <a:pt x="252" y="910"/>
                    <a:pt x="102" y="874"/>
                    <a:pt x="49" y="874"/>
                  </a:cubicBezTo>
                  <a:lnTo>
                    <a:pt x="1" y="858"/>
                  </a:lnTo>
                  <a:lnTo>
                    <a:pt x="1" y="894"/>
                  </a:lnTo>
                  <a:cubicBezTo>
                    <a:pt x="1" y="926"/>
                    <a:pt x="1" y="959"/>
                    <a:pt x="33" y="975"/>
                  </a:cubicBezTo>
                  <a:cubicBezTo>
                    <a:pt x="49" y="1011"/>
                    <a:pt x="118" y="1044"/>
                    <a:pt x="183" y="1044"/>
                  </a:cubicBezTo>
                  <a:lnTo>
                    <a:pt x="268" y="1044"/>
                  </a:lnTo>
                  <a:cubicBezTo>
                    <a:pt x="385" y="1044"/>
                    <a:pt x="539" y="1027"/>
                    <a:pt x="571" y="1027"/>
                  </a:cubicBezTo>
                  <a:cubicBezTo>
                    <a:pt x="640" y="1011"/>
                    <a:pt x="1028" y="522"/>
                    <a:pt x="1044" y="235"/>
                  </a:cubicBezTo>
                  <a:cubicBezTo>
                    <a:pt x="1044" y="186"/>
                    <a:pt x="1044" y="150"/>
                    <a:pt x="1028" y="102"/>
                  </a:cubicBezTo>
                  <a:lnTo>
                    <a:pt x="99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6711141" y="2763451"/>
              <a:ext cx="150962" cy="180466"/>
            </a:xfrm>
            <a:custGeom>
              <a:rect b="b" l="l" r="r" t="t"/>
              <a:pathLst>
                <a:path extrusionOk="0" h="5762" w="4820">
                  <a:moveTo>
                    <a:pt x="1315" y="1"/>
                  </a:moveTo>
                  <a:lnTo>
                    <a:pt x="1299" y="639"/>
                  </a:lnTo>
                  <a:cubicBezTo>
                    <a:pt x="1299" y="639"/>
                    <a:pt x="171" y="3134"/>
                    <a:pt x="138" y="3267"/>
                  </a:cubicBezTo>
                  <a:cubicBezTo>
                    <a:pt x="122" y="3421"/>
                    <a:pt x="288" y="5422"/>
                    <a:pt x="288" y="5422"/>
                  </a:cubicBezTo>
                  <a:lnTo>
                    <a:pt x="21" y="5422"/>
                  </a:lnTo>
                  <a:lnTo>
                    <a:pt x="1" y="5544"/>
                  </a:lnTo>
                  <a:lnTo>
                    <a:pt x="777" y="5762"/>
                  </a:lnTo>
                  <a:cubicBezTo>
                    <a:pt x="777" y="5762"/>
                    <a:pt x="931" y="4885"/>
                    <a:pt x="931" y="4836"/>
                  </a:cubicBezTo>
                  <a:cubicBezTo>
                    <a:pt x="947" y="4783"/>
                    <a:pt x="1096" y="3235"/>
                    <a:pt x="1096" y="3235"/>
                  </a:cubicBezTo>
                  <a:lnTo>
                    <a:pt x="2176" y="1767"/>
                  </a:lnTo>
                  <a:cubicBezTo>
                    <a:pt x="2176" y="1767"/>
                    <a:pt x="2730" y="3522"/>
                    <a:pt x="2750" y="3522"/>
                  </a:cubicBezTo>
                  <a:cubicBezTo>
                    <a:pt x="2782" y="3538"/>
                    <a:pt x="4298" y="5374"/>
                    <a:pt x="4298" y="5374"/>
                  </a:cubicBezTo>
                  <a:lnTo>
                    <a:pt x="4246" y="5459"/>
                  </a:lnTo>
                  <a:cubicBezTo>
                    <a:pt x="4246" y="5459"/>
                    <a:pt x="4230" y="5523"/>
                    <a:pt x="4331" y="5592"/>
                  </a:cubicBezTo>
                  <a:cubicBezTo>
                    <a:pt x="4384" y="5620"/>
                    <a:pt x="4428" y="5642"/>
                    <a:pt x="4473" y="5642"/>
                  </a:cubicBezTo>
                  <a:cubicBezTo>
                    <a:pt x="4513" y="5642"/>
                    <a:pt x="4554" y="5624"/>
                    <a:pt x="4602" y="5576"/>
                  </a:cubicBezTo>
                  <a:cubicBezTo>
                    <a:pt x="4703" y="5475"/>
                    <a:pt x="4804" y="5341"/>
                    <a:pt x="4820" y="5240"/>
                  </a:cubicBezTo>
                  <a:cubicBezTo>
                    <a:pt x="4820" y="5139"/>
                    <a:pt x="4735" y="4986"/>
                    <a:pt x="4650" y="4852"/>
                  </a:cubicBezTo>
                  <a:cubicBezTo>
                    <a:pt x="4585" y="4715"/>
                    <a:pt x="4448" y="4513"/>
                    <a:pt x="4448" y="4513"/>
                  </a:cubicBezTo>
                  <a:lnTo>
                    <a:pt x="3623" y="3049"/>
                  </a:lnTo>
                  <a:lnTo>
                    <a:pt x="3490" y="656"/>
                  </a:lnTo>
                  <a:lnTo>
                    <a:pt x="3457" y="219"/>
                  </a:lnTo>
                  <a:lnTo>
                    <a:pt x="1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6710139" y="2762323"/>
              <a:ext cx="152998" cy="182627"/>
            </a:xfrm>
            <a:custGeom>
              <a:rect b="b" l="l" r="r" t="t"/>
              <a:pathLst>
                <a:path extrusionOk="0" h="5831" w="4885">
                  <a:moveTo>
                    <a:pt x="1383" y="85"/>
                  </a:moveTo>
                  <a:lnTo>
                    <a:pt x="3453" y="271"/>
                  </a:lnTo>
                  <a:lnTo>
                    <a:pt x="3489" y="692"/>
                  </a:lnTo>
                  <a:lnTo>
                    <a:pt x="3623" y="3085"/>
                  </a:lnTo>
                  <a:lnTo>
                    <a:pt x="3623" y="3101"/>
                  </a:lnTo>
                  <a:lnTo>
                    <a:pt x="4464" y="4569"/>
                  </a:lnTo>
                  <a:cubicBezTo>
                    <a:pt x="4464" y="4569"/>
                    <a:pt x="4601" y="4771"/>
                    <a:pt x="4666" y="4904"/>
                  </a:cubicBezTo>
                  <a:cubicBezTo>
                    <a:pt x="4666" y="4921"/>
                    <a:pt x="4682" y="4953"/>
                    <a:pt x="4702" y="4973"/>
                  </a:cubicBezTo>
                  <a:cubicBezTo>
                    <a:pt x="4751" y="5074"/>
                    <a:pt x="4820" y="5208"/>
                    <a:pt x="4820" y="5276"/>
                  </a:cubicBezTo>
                  <a:cubicBezTo>
                    <a:pt x="4803" y="5357"/>
                    <a:pt x="4702" y="5495"/>
                    <a:pt x="4617" y="5596"/>
                  </a:cubicBezTo>
                  <a:cubicBezTo>
                    <a:pt x="4581" y="5628"/>
                    <a:pt x="4549" y="5644"/>
                    <a:pt x="4516" y="5644"/>
                  </a:cubicBezTo>
                  <a:cubicBezTo>
                    <a:pt x="4464" y="5644"/>
                    <a:pt x="4432" y="5612"/>
                    <a:pt x="4379" y="5596"/>
                  </a:cubicBezTo>
                  <a:cubicBezTo>
                    <a:pt x="4314" y="5559"/>
                    <a:pt x="4314" y="5511"/>
                    <a:pt x="4314" y="5511"/>
                  </a:cubicBezTo>
                  <a:lnTo>
                    <a:pt x="4363" y="5410"/>
                  </a:lnTo>
                  <a:lnTo>
                    <a:pt x="4347" y="5394"/>
                  </a:lnTo>
                  <a:cubicBezTo>
                    <a:pt x="3101" y="3861"/>
                    <a:pt x="2863" y="3590"/>
                    <a:pt x="2814" y="3538"/>
                  </a:cubicBezTo>
                  <a:cubicBezTo>
                    <a:pt x="2782" y="3489"/>
                    <a:pt x="2459" y="2479"/>
                    <a:pt x="2240" y="1803"/>
                  </a:cubicBezTo>
                  <a:lnTo>
                    <a:pt x="2224" y="1739"/>
                  </a:lnTo>
                  <a:lnTo>
                    <a:pt x="1096" y="3271"/>
                  </a:lnTo>
                  <a:cubicBezTo>
                    <a:pt x="1043" y="3809"/>
                    <a:pt x="942" y="4819"/>
                    <a:pt x="926" y="4852"/>
                  </a:cubicBezTo>
                  <a:cubicBezTo>
                    <a:pt x="926" y="4904"/>
                    <a:pt x="809" y="5580"/>
                    <a:pt x="793" y="5745"/>
                  </a:cubicBezTo>
                  <a:lnTo>
                    <a:pt x="69" y="5543"/>
                  </a:lnTo>
                  <a:lnTo>
                    <a:pt x="85" y="5495"/>
                  </a:lnTo>
                  <a:lnTo>
                    <a:pt x="356" y="5495"/>
                  </a:lnTo>
                  <a:lnTo>
                    <a:pt x="356" y="5458"/>
                  </a:lnTo>
                  <a:cubicBezTo>
                    <a:pt x="304" y="4904"/>
                    <a:pt x="186" y="3437"/>
                    <a:pt x="203" y="3320"/>
                  </a:cubicBezTo>
                  <a:cubicBezTo>
                    <a:pt x="219" y="3202"/>
                    <a:pt x="1043" y="1383"/>
                    <a:pt x="1347" y="692"/>
                  </a:cubicBezTo>
                  <a:lnTo>
                    <a:pt x="1383" y="85"/>
                  </a:lnTo>
                  <a:close/>
                  <a:moveTo>
                    <a:pt x="1314" y="0"/>
                  </a:moveTo>
                  <a:lnTo>
                    <a:pt x="1298" y="675"/>
                  </a:lnTo>
                  <a:cubicBezTo>
                    <a:pt x="1213" y="845"/>
                    <a:pt x="170" y="3170"/>
                    <a:pt x="134" y="3303"/>
                  </a:cubicBezTo>
                  <a:cubicBezTo>
                    <a:pt x="118" y="3437"/>
                    <a:pt x="255" y="5107"/>
                    <a:pt x="287" y="5426"/>
                  </a:cubicBezTo>
                  <a:lnTo>
                    <a:pt x="17" y="5426"/>
                  </a:lnTo>
                  <a:lnTo>
                    <a:pt x="0" y="5596"/>
                  </a:lnTo>
                  <a:lnTo>
                    <a:pt x="841" y="5830"/>
                  </a:lnTo>
                  <a:lnTo>
                    <a:pt x="841" y="5798"/>
                  </a:lnTo>
                  <a:cubicBezTo>
                    <a:pt x="841" y="5798"/>
                    <a:pt x="995" y="4921"/>
                    <a:pt x="995" y="4872"/>
                  </a:cubicBezTo>
                  <a:cubicBezTo>
                    <a:pt x="1011" y="4819"/>
                    <a:pt x="1145" y="3421"/>
                    <a:pt x="1165" y="3287"/>
                  </a:cubicBezTo>
                  <a:lnTo>
                    <a:pt x="2208" y="1888"/>
                  </a:lnTo>
                  <a:cubicBezTo>
                    <a:pt x="2661" y="3372"/>
                    <a:pt x="2746" y="3558"/>
                    <a:pt x="2762" y="3590"/>
                  </a:cubicBezTo>
                  <a:cubicBezTo>
                    <a:pt x="2814" y="3639"/>
                    <a:pt x="3692" y="4702"/>
                    <a:pt x="4278" y="5410"/>
                  </a:cubicBezTo>
                  <a:lnTo>
                    <a:pt x="4246" y="5478"/>
                  </a:lnTo>
                  <a:lnTo>
                    <a:pt x="4246" y="5495"/>
                  </a:lnTo>
                  <a:cubicBezTo>
                    <a:pt x="4246" y="5495"/>
                    <a:pt x="4229" y="5580"/>
                    <a:pt x="4347" y="5644"/>
                  </a:cubicBezTo>
                  <a:cubicBezTo>
                    <a:pt x="4399" y="5681"/>
                    <a:pt x="4448" y="5713"/>
                    <a:pt x="4516" y="5713"/>
                  </a:cubicBezTo>
                  <a:cubicBezTo>
                    <a:pt x="4565" y="5713"/>
                    <a:pt x="4617" y="5681"/>
                    <a:pt x="4666" y="5628"/>
                  </a:cubicBezTo>
                  <a:cubicBezTo>
                    <a:pt x="4719" y="5580"/>
                    <a:pt x="4868" y="5410"/>
                    <a:pt x="4884" y="5276"/>
                  </a:cubicBezTo>
                  <a:cubicBezTo>
                    <a:pt x="4884" y="5191"/>
                    <a:pt x="4820" y="5054"/>
                    <a:pt x="4751" y="4937"/>
                  </a:cubicBezTo>
                  <a:cubicBezTo>
                    <a:pt x="4751" y="4921"/>
                    <a:pt x="4735" y="4904"/>
                    <a:pt x="4719" y="4872"/>
                  </a:cubicBezTo>
                  <a:cubicBezTo>
                    <a:pt x="4650" y="4735"/>
                    <a:pt x="4516" y="4532"/>
                    <a:pt x="4516" y="4532"/>
                  </a:cubicBezTo>
                  <a:lnTo>
                    <a:pt x="3692" y="3085"/>
                  </a:lnTo>
                  <a:lnTo>
                    <a:pt x="3554" y="692"/>
                  </a:lnTo>
                  <a:lnTo>
                    <a:pt x="3522" y="223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6716465" y="2665854"/>
              <a:ext cx="56000" cy="63423"/>
            </a:xfrm>
            <a:custGeom>
              <a:rect b="b" l="l" r="r" t="t"/>
              <a:pathLst>
                <a:path extrusionOk="0" h="2025" w="1788">
                  <a:moveTo>
                    <a:pt x="279" y="1"/>
                  </a:moveTo>
                  <a:cubicBezTo>
                    <a:pt x="256" y="1"/>
                    <a:pt x="235" y="6"/>
                    <a:pt x="219" y="16"/>
                  </a:cubicBezTo>
                  <a:cubicBezTo>
                    <a:pt x="219" y="16"/>
                    <a:pt x="102" y="84"/>
                    <a:pt x="53" y="218"/>
                  </a:cubicBezTo>
                  <a:cubicBezTo>
                    <a:pt x="1" y="351"/>
                    <a:pt x="102" y="553"/>
                    <a:pt x="102" y="553"/>
                  </a:cubicBezTo>
                  <a:cubicBezTo>
                    <a:pt x="102" y="553"/>
                    <a:pt x="405" y="1362"/>
                    <a:pt x="558" y="1601"/>
                  </a:cubicBezTo>
                  <a:cubicBezTo>
                    <a:pt x="699" y="1805"/>
                    <a:pt x="960" y="2024"/>
                    <a:pt x="1198" y="2024"/>
                  </a:cubicBezTo>
                  <a:cubicBezTo>
                    <a:pt x="1214" y="2024"/>
                    <a:pt x="1230" y="2023"/>
                    <a:pt x="1246" y="2021"/>
                  </a:cubicBezTo>
                  <a:cubicBezTo>
                    <a:pt x="1500" y="1989"/>
                    <a:pt x="1500" y="1787"/>
                    <a:pt x="1500" y="1787"/>
                  </a:cubicBezTo>
                  <a:cubicBezTo>
                    <a:pt x="1500" y="1787"/>
                    <a:pt x="1788" y="1346"/>
                    <a:pt x="1569" y="1026"/>
                  </a:cubicBezTo>
                  <a:cubicBezTo>
                    <a:pt x="1364" y="716"/>
                    <a:pt x="570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6715463" y="2664821"/>
              <a:ext cx="57504" cy="65365"/>
            </a:xfrm>
            <a:custGeom>
              <a:rect b="b" l="l" r="r" t="t"/>
              <a:pathLst>
                <a:path extrusionOk="0" h="2087" w="1836">
                  <a:moveTo>
                    <a:pt x="320" y="65"/>
                  </a:moveTo>
                  <a:cubicBezTo>
                    <a:pt x="590" y="65"/>
                    <a:pt x="1363" y="772"/>
                    <a:pt x="1565" y="1076"/>
                  </a:cubicBezTo>
                  <a:cubicBezTo>
                    <a:pt x="1767" y="1379"/>
                    <a:pt x="1516" y="1799"/>
                    <a:pt x="1516" y="1799"/>
                  </a:cubicBezTo>
                  <a:lnTo>
                    <a:pt x="1500" y="1799"/>
                  </a:lnTo>
                  <a:lnTo>
                    <a:pt x="1500" y="1820"/>
                  </a:lnTo>
                  <a:cubicBezTo>
                    <a:pt x="1500" y="1820"/>
                    <a:pt x="1500" y="1985"/>
                    <a:pt x="1278" y="2022"/>
                  </a:cubicBezTo>
                  <a:lnTo>
                    <a:pt x="1229" y="2022"/>
                  </a:lnTo>
                  <a:cubicBezTo>
                    <a:pt x="995" y="2022"/>
                    <a:pt x="740" y="1820"/>
                    <a:pt x="623" y="1597"/>
                  </a:cubicBezTo>
                  <a:cubicBezTo>
                    <a:pt x="469" y="1379"/>
                    <a:pt x="166" y="586"/>
                    <a:pt x="166" y="570"/>
                  </a:cubicBezTo>
                  <a:cubicBezTo>
                    <a:pt x="134" y="522"/>
                    <a:pt x="85" y="352"/>
                    <a:pt x="117" y="267"/>
                  </a:cubicBezTo>
                  <a:cubicBezTo>
                    <a:pt x="150" y="150"/>
                    <a:pt x="267" y="81"/>
                    <a:pt x="267" y="81"/>
                  </a:cubicBezTo>
                  <a:cubicBezTo>
                    <a:pt x="287" y="65"/>
                    <a:pt x="303" y="65"/>
                    <a:pt x="320" y="65"/>
                  </a:cubicBezTo>
                  <a:close/>
                  <a:moveTo>
                    <a:pt x="320" y="0"/>
                  </a:moveTo>
                  <a:cubicBezTo>
                    <a:pt x="287" y="0"/>
                    <a:pt x="251" y="16"/>
                    <a:pt x="235" y="16"/>
                  </a:cubicBezTo>
                  <a:cubicBezTo>
                    <a:pt x="235" y="33"/>
                    <a:pt x="101" y="101"/>
                    <a:pt x="49" y="235"/>
                  </a:cubicBezTo>
                  <a:cubicBezTo>
                    <a:pt x="0" y="384"/>
                    <a:pt x="101" y="607"/>
                    <a:pt x="101" y="607"/>
                  </a:cubicBezTo>
                  <a:cubicBezTo>
                    <a:pt x="117" y="639"/>
                    <a:pt x="405" y="1415"/>
                    <a:pt x="554" y="1650"/>
                  </a:cubicBezTo>
                  <a:cubicBezTo>
                    <a:pt x="692" y="1852"/>
                    <a:pt x="958" y="2086"/>
                    <a:pt x="1229" y="2086"/>
                  </a:cubicBezTo>
                  <a:lnTo>
                    <a:pt x="1278" y="2086"/>
                  </a:lnTo>
                  <a:cubicBezTo>
                    <a:pt x="1532" y="2054"/>
                    <a:pt x="1565" y="1868"/>
                    <a:pt x="1565" y="1820"/>
                  </a:cubicBezTo>
                  <a:cubicBezTo>
                    <a:pt x="1601" y="1767"/>
                    <a:pt x="1836" y="1347"/>
                    <a:pt x="1617" y="1043"/>
                  </a:cubicBezTo>
                  <a:cubicBezTo>
                    <a:pt x="1431" y="740"/>
                    <a:pt x="639" y="0"/>
                    <a:pt x="320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6748131" y="2649474"/>
              <a:ext cx="83343" cy="124622"/>
            </a:xfrm>
            <a:custGeom>
              <a:rect b="b" l="l" r="r" t="t"/>
              <a:pathLst>
                <a:path extrusionOk="0" h="3979" w="2661">
                  <a:moveTo>
                    <a:pt x="2085" y="1"/>
                  </a:moveTo>
                  <a:cubicBezTo>
                    <a:pt x="1969" y="1"/>
                    <a:pt x="910" y="454"/>
                    <a:pt x="910" y="454"/>
                  </a:cubicBezTo>
                  <a:cubicBezTo>
                    <a:pt x="910" y="454"/>
                    <a:pt x="506" y="1533"/>
                    <a:pt x="473" y="1768"/>
                  </a:cubicBezTo>
                  <a:cubicBezTo>
                    <a:pt x="457" y="2006"/>
                    <a:pt x="53" y="3555"/>
                    <a:pt x="16" y="3623"/>
                  </a:cubicBezTo>
                  <a:cubicBezTo>
                    <a:pt x="0" y="3704"/>
                    <a:pt x="202" y="3773"/>
                    <a:pt x="271" y="3805"/>
                  </a:cubicBezTo>
                  <a:cubicBezTo>
                    <a:pt x="312" y="3822"/>
                    <a:pt x="1467" y="3979"/>
                    <a:pt x="1939" y="3979"/>
                  </a:cubicBezTo>
                  <a:cubicBezTo>
                    <a:pt x="2030" y="3979"/>
                    <a:pt x="2095" y="3973"/>
                    <a:pt x="2123" y="3959"/>
                  </a:cubicBezTo>
                  <a:cubicBezTo>
                    <a:pt x="2309" y="3890"/>
                    <a:pt x="2341" y="3906"/>
                    <a:pt x="2341" y="3826"/>
                  </a:cubicBezTo>
                  <a:cubicBezTo>
                    <a:pt x="2341" y="3741"/>
                    <a:pt x="2661" y="1044"/>
                    <a:pt x="2511" y="709"/>
                  </a:cubicBezTo>
                  <a:cubicBezTo>
                    <a:pt x="2357" y="369"/>
                    <a:pt x="2192" y="17"/>
                    <a:pt x="2091" y="1"/>
                  </a:cubicBezTo>
                  <a:cubicBezTo>
                    <a:pt x="2089" y="1"/>
                    <a:pt x="2087" y="1"/>
                    <a:pt x="2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6747097" y="2648346"/>
              <a:ext cx="84376" cy="126658"/>
            </a:xfrm>
            <a:custGeom>
              <a:rect b="b" l="l" r="r" t="t"/>
              <a:pathLst>
                <a:path extrusionOk="0" h="4044" w="2694">
                  <a:moveTo>
                    <a:pt x="2124" y="69"/>
                  </a:moveTo>
                  <a:cubicBezTo>
                    <a:pt x="2208" y="86"/>
                    <a:pt x="2427" y="575"/>
                    <a:pt x="2512" y="761"/>
                  </a:cubicBezTo>
                  <a:cubicBezTo>
                    <a:pt x="2645" y="1032"/>
                    <a:pt x="2443" y="2968"/>
                    <a:pt x="2374" y="3591"/>
                  </a:cubicBezTo>
                  <a:cubicBezTo>
                    <a:pt x="2358" y="3761"/>
                    <a:pt x="2342" y="3841"/>
                    <a:pt x="2342" y="3862"/>
                  </a:cubicBezTo>
                  <a:cubicBezTo>
                    <a:pt x="2342" y="3894"/>
                    <a:pt x="2342" y="3894"/>
                    <a:pt x="2257" y="3926"/>
                  </a:cubicBezTo>
                  <a:cubicBezTo>
                    <a:pt x="2225" y="3942"/>
                    <a:pt x="2188" y="3942"/>
                    <a:pt x="2140" y="3979"/>
                  </a:cubicBezTo>
                  <a:lnTo>
                    <a:pt x="2006" y="3979"/>
                  </a:lnTo>
                  <a:cubicBezTo>
                    <a:pt x="1549" y="3979"/>
                    <a:pt x="353" y="3825"/>
                    <a:pt x="304" y="3809"/>
                  </a:cubicBezTo>
                  <a:cubicBezTo>
                    <a:pt x="219" y="3777"/>
                    <a:pt x="86" y="3708"/>
                    <a:pt x="86" y="3676"/>
                  </a:cubicBezTo>
                  <a:cubicBezTo>
                    <a:pt x="102" y="3659"/>
                    <a:pt x="102" y="3623"/>
                    <a:pt x="118" y="3591"/>
                  </a:cubicBezTo>
                  <a:cubicBezTo>
                    <a:pt x="389" y="2548"/>
                    <a:pt x="522" y="1957"/>
                    <a:pt x="539" y="1804"/>
                  </a:cubicBezTo>
                  <a:cubicBezTo>
                    <a:pt x="571" y="1585"/>
                    <a:pt x="927" y="643"/>
                    <a:pt x="959" y="506"/>
                  </a:cubicBezTo>
                  <a:cubicBezTo>
                    <a:pt x="1380" y="340"/>
                    <a:pt x="2039" y="69"/>
                    <a:pt x="2124" y="69"/>
                  </a:cubicBezTo>
                  <a:close/>
                  <a:moveTo>
                    <a:pt x="2124" y="1"/>
                  </a:moveTo>
                  <a:cubicBezTo>
                    <a:pt x="2006" y="1"/>
                    <a:pt x="1044" y="405"/>
                    <a:pt x="927" y="457"/>
                  </a:cubicBezTo>
                  <a:lnTo>
                    <a:pt x="911" y="457"/>
                  </a:lnTo>
                  <a:lnTo>
                    <a:pt x="911" y="474"/>
                  </a:lnTo>
                  <a:cubicBezTo>
                    <a:pt x="894" y="526"/>
                    <a:pt x="506" y="1569"/>
                    <a:pt x="470" y="1804"/>
                  </a:cubicBezTo>
                  <a:cubicBezTo>
                    <a:pt x="454" y="1941"/>
                    <a:pt x="320" y="2527"/>
                    <a:pt x="49" y="3575"/>
                  </a:cubicBezTo>
                  <a:cubicBezTo>
                    <a:pt x="33" y="3607"/>
                    <a:pt x="33" y="3639"/>
                    <a:pt x="33" y="3659"/>
                  </a:cubicBezTo>
                  <a:cubicBezTo>
                    <a:pt x="1" y="3777"/>
                    <a:pt x="288" y="3862"/>
                    <a:pt x="288" y="3862"/>
                  </a:cubicBezTo>
                  <a:cubicBezTo>
                    <a:pt x="337" y="3878"/>
                    <a:pt x="1549" y="4044"/>
                    <a:pt x="2006" y="4044"/>
                  </a:cubicBezTo>
                  <a:cubicBezTo>
                    <a:pt x="2124" y="4044"/>
                    <a:pt x="2156" y="4044"/>
                    <a:pt x="2172" y="4027"/>
                  </a:cubicBezTo>
                  <a:cubicBezTo>
                    <a:pt x="2208" y="4011"/>
                    <a:pt x="2257" y="3995"/>
                    <a:pt x="2273" y="3995"/>
                  </a:cubicBezTo>
                  <a:cubicBezTo>
                    <a:pt x="2374" y="3963"/>
                    <a:pt x="2411" y="3942"/>
                    <a:pt x="2411" y="3862"/>
                  </a:cubicBezTo>
                  <a:cubicBezTo>
                    <a:pt x="2411" y="3841"/>
                    <a:pt x="2427" y="3740"/>
                    <a:pt x="2443" y="3607"/>
                  </a:cubicBezTo>
                  <a:cubicBezTo>
                    <a:pt x="2560" y="2394"/>
                    <a:pt x="2694" y="979"/>
                    <a:pt x="2576" y="728"/>
                  </a:cubicBezTo>
                  <a:cubicBezTo>
                    <a:pt x="2358" y="271"/>
                    <a:pt x="2225" y="21"/>
                    <a:pt x="212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6787752" y="2687466"/>
              <a:ext cx="38022" cy="22206"/>
            </a:xfrm>
            <a:custGeom>
              <a:rect b="b" l="l" r="r" t="t"/>
              <a:pathLst>
                <a:path extrusionOk="0" h="709" w="1214">
                  <a:moveTo>
                    <a:pt x="1214" y="1"/>
                  </a:moveTo>
                  <a:lnTo>
                    <a:pt x="1028" y="33"/>
                  </a:lnTo>
                  <a:cubicBezTo>
                    <a:pt x="1011" y="33"/>
                    <a:pt x="352" y="167"/>
                    <a:pt x="150" y="235"/>
                  </a:cubicBezTo>
                  <a:cubicBezTo>
                    <a:pt x="134" y="252"/>
                    <a:pt x="134" y="268"/>
                    <a:pt x="134" y="288"/>
                  </a:cubicBezTo>
                  <a:cubicBezTo>
                    <a:pt x="134" y="299"/>
                    <a:pt x="150" y="311"/>
                    <a:pt x="166" y="311"/>
                  </a:cubicBezTo>
                  <a:cubicBezTo>
                    <a:pt x="172" y="311"/>
                    <a:pt x="178" y="309"/>
                    <a:pt x="183" y="304"/>
                  </a:cubicBezTo>
                  <a:cubicBezTo>
                    <a:pt x="320" y="252"/>
                    <a:pt x="656" y="187"/>
                    <a:pt x="858" y="134"/>
                  </a:cubicBezTo>
                  <a:lnTo>
                    <a:pt x="858" y="134"/>
                  </a:lnTo>
                  <a:cubicBezTo>
                    <a:pt x="640" y="268"/>
                    <a:pt x="251" y="522"/>
                    <a:pt x="17" y="640"/>
                  </a:cubicBezTo>
                  <a:cubicBezTo>
                    <a:pt x="1" y="656"/>
                    <a:pt x="1" y="672"/>
                    <a:pt x="1" y="692"/>
                  </a:cubicBezTo>
                  <a:cubicBezTo>
                    <a:pt x="1" y="692"/>
                    <a:pt x="17" y="708"/>
                    <a:pt x="33" y="708"/>
                  </a:cubicBezTo>
                  <a:lnTo>
                    <a:pt x="49" y="708"/>
                  </a:lnTo>
                  <a:cubicBezTo>
                    <a:pt x="385" y="522"/>
                    <a:pt x="1044" y="102"/>
                    <a:pt x="1060" y="10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6802442" y="2692822"/>
              <a:ext cx="19544" cy="17351"/>
            </a:xfrm>
            <a:custGeom>
              <a:rect b="b" l="l" r="r" t="t"/>
              <a:pathLst>
                <a:path extrusionOk="0" h="554" w="624">
                  <a:moveTo>
                    <a:pt x="583" y="1"/>
                  </a:moveTo>
                  <a:cubicBezTo>
                    <a:pt x="575" y="1"/>
                    <a:pt x="567" y="6"/>
                    <a:pt x="559" y="16"/>
                  </a:cubicBezTo>
                  <a:lnTo>
                    <a:pt x="17" y="501"/>
                  </a:lnTo>
                  <a:cubicBezTo>
                    <a:pt x="17" y="521"/>
                    <a:pt x="1" y="537"/>
                    <a:pt x="17" y="554"/>
                  </a:cubicBezTo>
                  <a:lnTo>
                    <a:pt x="69" y="554"/>
                  </a:lnTo>
                  <a:lnTo>
                    <a:pt x="607" y="64"/>
                  </a:lnTo>
                  <a:cubicBezTo>
                    <a:pt x="623" y="48"/>
                    <a:pt x="623" y="32"/>
                    <a:pt x="607" y="16"/>
                  </a:cubicBezTo>
                  <a:cubicBezTo>
                    <a:pt x="599" y="6"/>
                    <a:pt x="591" y="1"/>
                    <a:pt x="58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6761286" y="2572580"/>
              <a:ext cx="64488" cy="85284"/>
            </a:xfrm>
            <a:custGeom>
              <a:rect b="b" l="l" r="r" t="t"/>
              <a:pathLst>
                <a:path extrusionOk="0" h="2723" w="2059">
                  <a:moveTo>
                    <a:pt x="442" y="0"/>
                  </a:moveTo>
                  <a:cubicBezTo>
                    <a:pt x="427" y="0"/>
                    <a:pt x="410" y="9"/>
                    <a:pt x="389" y="30"/>
                  </a:cubicBezTo>
                  <a:cubicBezTo>
                    <a:pt x="255" y="131"/>
                    <a:pt x="272" y="536"/>
                    <a:pt x="421" y="620"/>
                  </a:cubicBezTo>
                  <a:cubicBezTo>
                    <a:pt x="421" y="620"/>
                    <a:pt x="203" y="904"/>
                    <a:pt x="255" y="1025"/>
                  </a:cubicBezTo>
                  <a:cubicBezTo>
                    <a:pt x="288" y="1142"/>
                    <a:pt x="272" y="1207"/>
                    <a:pt x="272" y="1207"/>
                  </a:cubicBezTo>
                  <a:cubicBezTo>
                    <a:pt x="272" y="1207"/>
                    <a:pt x="1" y="1530"/>
                    <a:pt x="53" y="1563"/>
                  </a:cubicBezTo>
                  <a:cubicBezTo>
                    <a:pt x="102" y="1595"/>
                    <a:pt x="171" y="1696"/>
                    <a:pt x="171" y="1696"/>
                  </a:cubicBezTo>
                  <a:cubicBezTo>
                    <a:pt x="171" y="1696"/>
                    <a:pt x="219" y="2116"/>
                    <a:pt x="288" y="2185"/>
                  </a:cubicBezTo>
                  <a:cubicBezTo>
                    <a:pt x="309" y="2212"/>
                    <a:pt x="347" y="2221"/>
                    <a:pt x="386" y="2221"/>
                  </a:cubicBezTo>
                  <a:cubicBezTo>
                    <a:pt x="446" y="2221"/>
                    <a:pt x="506" y="2201"/>
                    <a:pt x="506" y="2201"/>
                  </a:cubicBezTo>
                  <a:lnTo>
                    <a:pt x="607" y="2185"/>
                  </a:lnTo>
                  <a:lnTo>
                    <a:pt x="692" y="2723"/>
                  </a:lnTo>
                  <a:lnTo>
                    <a:pt x="1517" y="2286"/>
                  </a:lnTo>
                  <a:lnTo>
                    <a:pt x="1517" y="1882"/>
                  </a:lnTo>
                  <a:cubicBezTo>
                    <a:pt x="1517" y="1882"/>
                    <a:pt x="2059" y="1344"/>
                    <a:pt x="2038" y="1057"/>
                  </a:cubicBezTo>
                  <a:cubicBezTo>
                    <a:pt x="2022" y="770"/>
                    <a:pt x="2059" y="519"/>
                    <a:pt x="1937" y="418"/>
                  </a:cubicBezTo>
                  <a:cubicBezTo>
                    <a:pt x="1836" y="317"/>
                    <a:pt x="1331" y="115"/>
                    <a:pt x="1113" y="79"/>
                  </a:cubicBezTo>
                  <a:cubicBezTo>
                    <a:pt x="964" y="58"/>
                    <a:pt x="856" y="38"/>
                    <a:pt x="784" y="38"/>
                  </a:cubicBezTo>
                  <a:cubicBezTo>
                    <a:pt x="742" y="38"/>
                    <a:pt x="711" y="45"/>
                    <a:pt x="692" y="63"/>
                  </a:cubicBezTo>
                  <a:cubicBezTo>
                    <a:pt x="623" y="95"/>
                    <a:pt x="506" y="180"/>
                    <a:pt x="506" y="180"/>
                  </a:cubicBezTo>
                  <a:cubicBezTo>
                    <a:pt x="506" y="180"/>
                    <a:pt x="506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6761286" y="2571359"/>
              <a:ext cx="65490" cy="88166"/>
            </a:xfrm>
            <a:custGeom>
              <a:rect b="b" l="l" r="r" t="t"/>
              <a:pathLst>
                <a:path extrusionOk="0" h="2815" w="2091">
                  <a:moveTo>
                    <a:pt x="441" y="69"/>
                  </a:moveTo>
                  <a:cubicBezTo>
                    <a:pt x="458" y="69"/>
                    <a:pt x="474" y="154"/>
                    <a:pt x="474" y="219"/>
                  </a:cubicBezTo>
                  <a:lnTo>
                    <a:pt x="474" y="288"/>
                  </a:lnTo>
                  <a:lnTo>
                    <a:pt x="522" y="255"/>
                  </a:lnTo>
                  <a:cubicBezTo>
                    <a:pt x="522" y="255"/>
                    <a:pt x="644" y="170"/>
                    <a:pt x="708" y="118"/>
                  </a:cubicBezTo>
                  <a:cubicBezTo>
                    <a:pt x="719" y="113"/>
                    <a:pt x="735" y="111"/>
                    <a:pt x="756" y="111"/>
                  </a:cubicBezTo>
                  <a:cubicBezTo>
                    <a:pt x="807" y="111"/>
                    <a:pt x="885" y="122"/>
                    <a:pt x="979" y="134"/>
                  </a:cubicBezTo>
                  <a:cubicBezTo>
                    <a:pt x="1028" y="134"/>
                    <a:pt x="1064" y="154"/>
                    <a:pt x="1096" y="154"/>
                  </a:cubicBezTo>
                  <a:cubicBezTo>
                    <a:pt x="1331" y="186"/>
                    <a:pt x="1820" y="389"/>
                    <a:pt x="1921" y="490"/>
                  </a:cubicBezTo>
                  <a:cubicBezTo>
                    <a:pt x="1990" y="558"/>
                    <a:pt x="2006" y="724"/>
                    <a:pt x="2006" y="943"/>
                  </a:cubicBezTo>
                  <a:lnTo>
                    <a:pt x="2006" y="1096"/>
                  </a:lnTo>
                  <a:cubicBezTo>
                    <a:pt x="2022" y="1367"/>
                    <a:pt x="1485" y="1889"/>
                    <a:pt x="1485" y="1905"/>
                  </a:cubicBezTo>
                  <a:lnTo>
                    <a:pt x="1485" y="2309"/>
                  </a:lnTo>
                  <a:lnTo>
                    <a:pt x="708" y="2713"/>
                  </a:lnTo>
                  <a:lnTo>
                    <a:pt x="644" y="2192"/>
                  </a:lnTo>
                  <a:lnTo>
                    <a:pt x="490" y="2208"/>
                  </a:lnTo>
                  <a:cubicBezTo>
                    <a:pt x="490" y="2208"/>
                    <a:pt x="421" y="2224"/>
                    <a:pt x="373" y="2224"/>
                  </a:cubicBezTo>
                  <a:cubicBezTo>
                    <a:pt x="357" y="2224"/>
                    <a:pt x="320" y="2224"/>
                    <a:pt x="304" y="2208"/>
                  </a:cubicBezTo>
                  <a:cubicBezTo>
                    <a:pt x="272" y="2155"/>
                    <a:pt x="219" y="1905"/>
                    <a:pt x="203" y="1735"/>
                  </a:cubicBezTo>
                  <a:lnTo>
                    <a:pt x="187" y="1719"/>
                  </a:lnTo>
                  <a:cubicBezTo>
                    <a:pt x="187" y="1719"/>
                    <a:pt x="138" y="1618"/>
                    <a:pt x="86" y="1569"/>
                  </a:cubicBezTo>
                  <a:cubicBezTo>
                    <a:pt x="86" y="1533"/>
                    <a:pt x="203" y="1383"/>
                    <a:pt x="304" y="1266"/>
                  </a:cubicBezTo>
                  <a:cubicBezTo>
                    <a:pt x="304" y="1246"/>
                    <a:pt x="320" y="1181"/>
                    <a:pt x="288" y="1044"/>
                  </a:cubicBezTo>
                  <a:cubicBezTo>
                    <a:pt x="255" y="979"/>
                    <a:pt x="373" y="777"/>
                    <a:pt x="458" y="676"/>
                  </a:cubicBezTo>
                  <a:lnTo>
                    <a:pt x="474" y="639"/>
                  </a:lnTo>
                  <a:lnTo>
                    <a:pt x="441" y="623"/>
                  </a:lnTo>
                  <a:cubicBezTo>
                    <a:pt x="389" y="591"/>
                    <a:pt x="340" y="490"/>
                    <a:pt x="340" y="372"/>
                  </a:cubicBezTo>
                  <a:cubicBezTo>
                    <a:pt x="320" y="255"/>
                    <a:pt x="357" y="134"/>
                    <a:pt x="405" y="85"/>
                  </a:cubicBezTo>
                  <a:cubicBezTo>
                    <a:pt x="421" y="69"/>
                    <a:pt x="441" y="69"/>
                    <a:pt x="441" y="69"/>
                  </a:cubicBezTo>
                  <a:close/>
                  <a:moveTo>
                    <a:pt x="441" y="0"/>
                  </a:moveTo>
                  <a:cubicBezTo>
                    <a:pt x="405" y="0"/>
                    <a:pt x="389" y="17"/>
                    <a:pt x="357" y="33"/>
                  </a:cubicBezTo>
                  <a:cubicBezTo>
                    <a:pt x="272" y="118"/>
                    <a:pt x="255" y="271"/>
                    <a:pt x="272" y="389"/>
                  </a:cubicBezTo>
                  <a:cubicBezTo>
                    <a:pt x="272" y="506"/>
                    <a:pt x="320" y="607"/>
                    <a:pt x="373" y="659"/>
                  </a:cubicBezTo>
                  <a:cubicBezTo>
                    <a:pt x="320" y="740"/>
                    <a:pt x="171" y="963"/>
                    <a:pt x="219" y="1080"/>
                  </a:cubicBezTo>
                  <a:cubicBezTo>
                    <a:pt x="255" y="1165"/>
                    <a:pt x="239" y="1213"/>
                    <a:pt x="239" y="1230"/>
                  </a:cubicBezTo>
                  <a:cubicBezTo>
                    <a:pt x="154" y="1347"/>
                    <a:pt x="1" y="1517"/>
                    <a:pt x="17" y="1585"/>
                  </a:cubicBezTo>
                  <a:cubicBezTo>
                    <a:pt x="17" y="1602"/>
                    <a:pt x="17" y="1618"/>
                    <a:pt x="37" y="1618"/>
                  </a:cubicBezTo>
                  <a:cubicBezTo>
                    <a:pt x="69" y="1650"/>
                    <a:pt x="102" y="1703"/>
                    <a:pt x="138" y="1751"/>
                  </a:cubicBezTo>
                  <a:cubicBezTo>
                    <a:pt x="138" y="1836"/>
                    <a:pt x="203" y="2176"/>
                    <a:pt x="255" y="2240"/>
                  </a:cubicBezTo>
                  <a:cubicBezTo>
                    <a:pt x="288" y="2277"/>
                    <a:pt x="320" y="2293"/>
                    <a:pt x="373" y="2293"/>
                  </a:cubicBezTo>
                  <a:cubicBezTo>
                    <a:pt x="441" y="2293"/>
                    <a:pt x="490" y="2277"/>
                    <a:pt x="506" y="2277"/>
                  </a:cubicBezTo>
                  <a:lnTo>
                    <a:pt x="575" y="2256"/>
                  </a:lnTo>
                  <a:lnTo>
                    <a:pt x="660" y="2814"/>
                  </a:lnTo>
                  <a:lnTo>
                    <a:pt x="1553" y="2341"/>
                  </a:lnTo>
                  <a:lnTo>
                    <a:pt x="1553" y="1937"/>
                  </a:lnTo>
                  <a:cubicBezTo>
                    <a:pt x="1618" y="1852"/>
                    <a:pt x="2091" y="1367"/>
                    <a:pt x="2075" y="1096"/>
                  </a:cubicBezTo>
                  <a:lnTo>
                    <a:pt x="2075" y="926"/>
                  </a:lnTo>
                  <a:cubicBezTo>
                    <a:pt x="2075" y="708"/>
                    <a:pt x="2059" y="522"/>
                    <a:pt x="1974" y="437"/>
                  </a:cubicBezTo>
                  <a:cubicBezTo>
                    <a:pt x="1856" y="320"/>
                    <a:pt x="1331" y="118"/>
                    <a:pt x="1113" y="85"/>
                  </a:cubicBezTo>
                  <a:cubicBezTo>
                    <a:pt x="1064" y="85"/>
                    <a:pt x="1028" y="69"/>
                    <a:pt x="995" y="69"/>
                  </a:cubicBezTo>
                  <a:cubicBezTo>
                    <a:pt x="896" y="60"/>
                    <a:pt x="820" y="49"/>
                    <a:pt x="761" y="49"/>
                  </a:cubicBezTo>
                  <a:cubicBezTo>
                    <a:pt x="719" y="49"/>
                    <a:pt x="686" y="54"/>
                    <a:pt x="660" y="69"/>
                  </a:cubicBezTo>
                  <a:cubicBezTo>
                    <a:pt x="623" y="102"/>
                    <a:pt x="575" y="134"/>
                    <a:pt x="543" y="154"/>
                  </a:cubicBezTo>
                  <a:cubicBezTo>
                    <a:pt x="543" y="85"/>
                    <a:pt x="506" y="0"/>
                    <a:pt x="441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6769273" y="2572580"/>
              <a:ext cx="56501" cy="58944"/>
            </a:xfrm>
            <a:custGeom>
              <a:rect b="b" l="l" r="r" t="t"/>
              <a:pathLst>
                <a:path extrusionOk="0" h="1882" w="1804">
                  <a:moveTo>
                    <a:pt x="187" y="0"/>
                  </a:moveTo>
                  <a:cubicBezTo>
                    <a:pt x="172" y="0"/>
                    <a:pt x="155" y="9"/>
                    <a:pt x="134" y="30"/>
                  </a:cubicBezTo>
                  <a:cubicBezTo>
                    <a:pt x="0" y="131"/>
                    <a:pt x="17" y="536"/>
                    <a:pt x="166" y="620"/>
                  </a:cubicBezTo>
                  <a:lnTo>
                    <a:pt x="672" y="653"/>
                  </a:lnTo>
                  <a:cubicBezTo>
                    <a:pt x="672" y="653"/>
                    <a:pt x="623" y="770"/>
                    <a:pt x="607" y="887"/>
                  </a:cubicBezTo>
                  <a:cubicBezTo>
                    <a:pt x="591" y="988"/>
                    <a:pt x="793" y="1073"/>
                    <a:pt x="793" y="1073"/>
                  </a:cubicBezTo>
                  <a:cubicBezTo>
                    <a:pt x="793" y="1073"/>
                    <a:pt x="740" y="1377"/>
                    <a:pt x="740" y="1445"/>
                  </a:cubicBezTo>
                  <a:cubicBezTo>
                    <a:pt x="740" y="1472"/>
                    <a:pt x="776" y="1484"/>
                    <a:pt x="811" y="1484"/>
                  </a:cubicBezTo>
                  <a:cubicBezTo>
                    <a:pt x="839" y="1484"/>
                    <a:pt x="866" y="1476"/>
                    <a:pt x="874" y="1461"/>
                  </a:cubicBezTo>
                  <a:cubicBezTo>
                    <a:pt x="894" y="1409"/>
                    <a:pt x="841" y="1292"/>
                    <a:pt x="1011" y="1243"/>
                  </a:cubicBezTo>
                  <a:cubicBezTo>
                    <a:pt x="1037" y="1236"/>
                    <a:pt x="1061" y="1233"/>
                    <a:pt x="1082" y="1233"/>
                  </a:cubicBezTo>
                  <a:cubicBezTo>
                    <a:pt x="1218" y="1233"/>
                    <a:pt x="1276" y="1363"/>
                    <a:pt x="1262" y="1478"/>
                  </a:cubicBezTo>
                  <a:cubicBezTo>
                    <a:pt x="1262" y="1595"/>
                    <a:pt x="1177" y="1680"/>
                    <a:pt x="1112" y="1712"/>
                  </a:cubicBezTo>
                  <a:lnTo>
                    <a:pt x="1044" y="1748"/>
                  </a:lnTo>
                  <a:cubicBezTo>
                    <a:pt x="1044" y="1748"/>
                    <a:pt x="1197" y="1797"/>
                    <a:pt x="1262" y="1882"/>
                  </a:cubicBezTo>
                  <a:cubicBezTo>
                    <a:pt x="1262" y="1882"/>
                    <a:pt x="1804" y="1344"/>
                    <a:pt x="1783" y="1057"/>
                  </a:cubicBezTo>
                  <a:cubicBezTo>
                    <a:pt x="1767" y="770"/>
                    <a:pt x="1804" y="519"/>
                    <a:pt x="1682" y="418"/>
                  </a:cubicBezTo>
                  <a:cubicBezTo>
                    <a:pt x="1581" y="317"/>
                    <a:pt x="1076" y="115"/>
                    <a:pt x="858" y="79"/>
                  </a:cubicBezTo>
                  <a:cubicBezTo>
                    <a:pt x="709" y="58"/>
                    <a:pt x="601" y="38"/>
                    <a:pt x="529" y="38"/>
                  </a:cubicBezTo>
                  <a:cubicBezTo>
                    <a:pt x="487" y="38"/>
                    <a:pt x="456" y="45"/>
                    <a:pt x="437" y="63"/>
                  </a:cubicBezTo>
                  <a:cubicBezTo>
                    <a:pt x="368" y="95"/>
                    <a:pt x="251" y="180"/>
                    <a:pt x="251" y="180"/>
                  </a:cubicBezTo>
                  <a:cubicBezTo>
                    <a:pt x="251" y="180"/>
                    <a:pt x="251" y="0"/>
                    <a:pt x="1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6769273" y="2571359"/>
              <a:ext cx="57504" cy="61826"/>
            </a:xfrm>
            <a:custGeom>
              <a:rect b="b" l="l" r="r" t="t"/>
              <a:pathLst>
                <a:path extrusionOk="0" h="1974" w="1836">
                  <a:moveTo>
                    <a:pt x="186" y="69"/>
                  </a:moveTo>
                  <a:cubicBezTo>
                    <a:pt x="203" y="69"/>
                    <a:pt x="219" y="154"/>
                    <a:pt x="219" y="219"/>
                  </a:cubicBezTo>
                  <a:lnTo>
                    <a:pt x="219" y="288"/>
                  </a:lnTo>
                  <a:lnTo>
                    <a:pt x="267" y="255"/>
                  </a:lnTo>
                  <a:cubicBezTo>
                    <a:pt x="267" y="255"/>
                    <a:pt x="389" y="170"/>
                    <a:pt x="453" y="118"/>
                  </a:cubicBezTo>
                  <a:cubicBezTo>
                    <a:pt x="464" y="113"/>
                    <a:pt x="480" y="111"/>
                    <a:pt x="501" y="111"/>
                  </a:cubicBezTo>
                  <a:cubicBezTo>
                    <a:pt x="552" y="111"/>
                    <a:pt x="630" y="122"/>
                    <a:pt x="724" y="134"/>
                  </a:cubicBezTo>
                  <a:cubicBezTo>
                    <a:pt x="773" y="134"/>
                    <a:pt x="809" y="154"/>
                    <a:pt x="841" y="154"/>
                  </a:cubicBezTo>
                  <a:cubicBezTo>
                    <a:pt x="1076" y="186"/>
                    <a:pt x="1565" y="389"/>
                    <a:pt x="1666" y="490"/>
                  </a:cubicBezTo>
                  <a:cubicBezTo>
                    <a:pt x="1735" y="558"/>
                    <a:pt x="1751" y="724"/>
                    <a:pt x="1751" y="943"/>
                  </a:cubicBezTo>
                  <a:lnTo>
                    <a:pt x="1751" y="1096"/>
                  </a:lnTo>
                  <a:cubicBezTo>
                    <a:pt x="1767" y="1331"/>
                    <a:pt x="1363" y="1771"/>
                    <a:pt x="1262" y="1872"/>
                  </a:cubicBezTo>
                  <a:cubicBezTo>
                    <a:pt x="1213" y="1836"/>
                    <a:pt x="1161" y="1804"/>
                    <a:pt x="1128" y="1787"/>
                  </a:cubicBezTo>
                  <a:cubicBezTo>
                    <a:pt x="1161" y="1751"/>
                    <a:pt x="1278" y="1686"/>
                    <a:pt x="1298" y="1517"/>
                  </a:cubicBezTo>
                  <a:cubicBezTo>
                    <a:pt x="1314" y="1432"/>
                    <a:pt x="1278" y="1367"/>
                    <a:pt x="1230" y="1314"/>
                  </a:cubicBezTo>
                  <a:cubicBezTo>
                    <a:pt x="1189" y="1262"/>
                    <a:pt x="1132" y="1240"/>
                    <a:pt x="1070" y="1240"/>
                  </a:cubicBezTo>
                  <a:cubicBezTo>
                    <a:pt x="1051" y="1240"/>
                    <a:pt x="1031" y="1242"/>
                    <a:pt x="1011" y="1246"/>
                  </a:cubicBezTo>
                  <a:cubicBezTo>
                    <a:pt x="858" y="1282"/>
                    <a:pt x="841" y="1399"/>
                    <a:pt x="841" y="1448"/>
                  </a:cubicBezTo>
                  <a:lnTo>
                    <a:pt x="841" y="1484"/>
                  </a:lnTo>
                  <a:cubicBezTo>
                    <a:pt x="841" y="1484"/>
                    <a:pt x="825" y="1500"/>
                    <a:pt x="809" y="1500"/>
                  </a:cubicBezTo>
                  <a:cubicBezTo>
                    <a:pt x="793" y="1500"/>
                    <a:pt x="773" y="1484"/>
                    <a:pt x="773" y="1484"/>
                  </a:cubicBezTo>
                  <a:cubicBezTo>
                    <a:pt x="773" y="1432"/>
                    <a:pt x="809" y="1246"/>
                    <a:pt x="825" y="1128"/>
                  </a:cubicBezTo>
                  <a:lnTo>
                    <a:pt x="825" y="1096"/>
                  </a:lnTo>
                  <a:lnTo>
                    <a:pt x="809" y="1096"/>
                  </a:lnTo>
                  <a:cubicBezTo>
                    <a:pt x="757" y="1064"/>
                    <a:pt x="623" y="995"/>
                    <a:pt x="639" y="926"/>
                  </a:cubicBezTo>
                  <a:cubicBezTo>
                    <a:pt x="639" y="825"/>
                    <a:pt x="708" y="708"/>
                    <a:pt x="708" y="708"/>
                  </a:cubicBezTo>
                  <a:lnTo>
                    <a:pt x="740" y="676"/>
                  </a:lnTo>
                  <a:lnTo>
                    <a:pt x="186" y="623"/>
                  </a:lnTo>
                  <a:cubicBezTo>
                    <a:pt x="134" y="591"/>
                    <a:pt x="85" y="490"/>
                    <a:pt x="85" y="372"/>
                  </a:cubicBezTo>
                  <a:cubicBezTo>
                    <a:pt x="65" y="255"/>
                    <a:pt x="102" y="134"/>
                    <a:pt x="150" y="85"/>
                  </a:cubicBezTo>
                  <a:cubicBezTo>
                    <a:pt x="166" y="69"/>
                    <a:pt x="186" y="69"/>
                    <a:pt x="186" y="69"/>
                  </a:cubicBezTo>
                  <a:close/>
                  <a:moveTo>
                    <a:pt x="186" y="0"/>
                  </a:moveTo>
                  <a:cubicBezTo>
                    <a:pt x="150" y="0"/>
                    <a:pt x="134" y="17"/>
                    <a:pt x="102" y="33"/>
                  </a:cubicBezTo>
                  <a:cubicBezTo>
                    <a:pt x="17" y="118"/>
                    <a:pt x="0" y="271"/>
                    <a:pt x="17" y="389"/>
                  </a:cubicBezTo>
                  <a:cubicBezTo>
                    <a:pt x="17" y="522"/>
                    <a:pt x="85" y="639"/>
                    <a:pt x="150" y="676"/>
                  </a:cubicBezTo>
                  <a:lnTo>
                    <a:pt x="623" y="724"/>
                  </a:lnTo>
                  <a:cubicBezTo>
                    <a:pt x="607" y="777"/>
                    <a:pt x="571" y="841"/>
                    <a:pt x="571" y="926"/>
                  </a:cubicBezTo>
                  <a:cubicBezTo>
                    <a:pt x="554" y="1027"/>
                    <a:pt x="692" y="1112"/>
                    <a:pt x="757" y="1145"/>
                  </a:cubicBezTo>
                  <a:cubicBezTo>
                    <a:pt x="740" y="1213"/>
                    <a:pt x="708" y="1432"/>
                    <a:pt x="708" y="1484"/>
                  </a:cubicBezTo>
                  <a:cubicBezTo>
                    <a:pt x="708" y="1533"/>
                    <a:pt x="757" y="1569"/>
                    <a:pt x="809" y="1569"/>
                  </a:cubicBezTo>
                  <a:cubicBezTo>
                    <a:pt x="858" y="1569"/>
                    <a:pt x="894" y="1549"/>
                    <a:pt x="910" y="1517"/>
                  </a:cubicBezTo>
                  <a:lnTo>
                    <a:pt x="910" y="1448"/>
                  </a:lnTo>
                  <a:cubicBezTo>
                    <a:pt x="910" y="1399"/>
                    <a:pt x="926" y="1347"/>
                    <a:pt x="1027" y="1314"/>
                  </a:cubicBezTo>
                  <a:cubicBezTo>
                    <a:pt x="1046" y="1310"/>
                    <a:pt x="1063" y="1308"/>
                    <a:pt x="1078" y="1308"/>
                  </a:cubicBezTo>
                  <a:cubicBezTo>
                    <a:pt x="1121" y="1308"/>
                    <a:pt x="1153" y="1323"/>
                    <a:pt x="1177" y="1347"/>
                  </a:cubicBezTo>
                  <a:cubicBezTo>
                    <a:pt x="1213" y="1383"/>
                    <a:pt x="1230" y="1448"/>
                    <a:pt x="1230" y="1500"/>
                  </a:cubicBezTo>
                  <a:cubicBezTo>
                    <a:pt x="1213" y="1650"/>
                    <a:pt x="1128" y="1703"/>
                    <a:pt x="1096" y="1719"/>
                  </a:cubicBezTo>
                  <a:lnTo>
                    <a:pt x="959" y="1787"/>
                  </a:lnTo>
                  <a:lnTo>
                    <a:pt x="1044" y="1820"/>
                  </a:lnTo>
                  <a:cubicBezTo>
                    <a:pt x="1044" y="1820"/>
                    <a:pt x="1161" y="1872"/>
                    <a:pt x="1230" y="1937"/>
                  </a:cubicBezTo>
                  <a:lnTo>
                    <a:pt x="1246" y="1973"/>
                  </a:lnTo>
                  <a:lnTo>
                    <a:pt x="1278" y="1937"/>
                  </a:lnTo>
                  <a:cubicBezTo>
                    <a:pt x="1298" y="1921"/>
                    <a:pt x="1836" y="1383"/>
                    <a:pt x="1820" y="1096"/>
                  </a:cubicBezTo>
                  <a:lnTo>
                    <a:pt x="1820" y="926"/>
                  </a:lnTo>
                  <a:cubicBezTo>
                    <a:pt x="1820" y="708"/>
                    <a:pt x="1804" y="522"/>
                    <a:pt x="1719" y="437"/>
                  </a:cubicBezTo>
                  <a:cubicBezTo>
                    <a:pt x="1601" y="320"/>
                    <a:pt x="1076" y="118"/>
                    <a:pt x="858" y="85"/>
                  </a:cubicBezTo>
                  <a:cubicBezTo>
                    <a:pt x="809" y="85"/>
                    <a:pt x="773" y="69"/>
                    <a:pt x="740" y="69"/>
                  </a:cubicBezTo>
                  <a:cubicBezTo>
                    <a:pt x="641" y="60"/>
                    <a:pt x="565" y="49"/>
                    <a:pt x="506" y="49"/>
                  </a:cubicBezTo>
                  <a:cubicBezTo>
                    <a:pt x="464" y="49"/>
                    <a:pt x="431" y="54"/>
                    <a:pt x="405" y="69"/>
                  </a:cubicBezTo>
                  <a:cubicBezTo>
                    <a:pt x="368" y="102"/>
                    <a:pt x="320" y="134"/>
                    <a:pt x="288" y="154"/>
                  </a:cubicBezTo>
                  <a:cubicBezTo>
                    <a:pt x="288" y="85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6773971" y="2608850"/>
              <a:ext cx="2662" cy="5857"/>
            </a:xfrm>
            <a:custGeom>
              <a:rect b="b" l="l" r="r" t="t"/>
              <a:pathLst>
                <a:path extrusionOk="0" h="187" w="85">
                  <a:moveTo>
                    <a:pt x="36" y="0"/>
                  </a:moveTo>
                  <a:cubicBezTo>
                    <a:pt x="16" y="0"/>
                    <a:pt x="0" y="33"/>
                    <a:pt x="0" y="85"/>
                  </a:cubicBezTo>
                  <a:cubicBezTo>
                    <a:pt x="0" y="134"/>
                    <a:pt x="16" y="186"/>
                    <a:pt x="36" y="186"/>
                  </a:cubicBezTo>
                  <a:cubicBezTo>
                    <a:pt x="69" y="186"/>
                    <a:pt x="85" y="134"/>
                    <a:pt x="85" y="85"/>
                  </a:cubicBezTo>
                  <a:cubicBezTo>
                    <a:pt x="85" y="33"/>
                    <a:pt x="69" y="0"/>
                    <a:pt x="36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6773971" y="2640484"/>
              <a:ext cx="39651" cy="29535"/>
            </a:xfrm>
            <a:custGeom>
              <a:rect b="b" l="l" r="r" t="t"/>
              <a:pathLst>
                <a:path extrusionOk="0" h="943" w="1266">
                  <a:moveTo>
                    <a:pt x="1128" y="1"/>
                  </a:moveTo>
                  <a:lnTo>
                    <a:pt x="0" y="624"/>
                  </a:lnTo>
                  <a:lnTo>
                    <a:pt x="69" y="943"/>
                  </a:lnTo>
                  <a:lnTo>
                    <a:pt x="1266" y="288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6772937" y="2638856"/>
              <a:ext cx="42219" cy="33324"/>
            </a:xfrm>
            <a:custGeom>
              <a:rect b="b" l="l" r="r" t="t"/>
              <a:pathLst>
                <a:path extrusionOk="0" h="1064" w="1348">
                  <a:moveTo>
                    <a:pt x="1145" y="101"/>
                  </a:moveTo>
                  <a:lnTo>
                    <a:pt x="1262" y="324"/>
                  </a:lnTo>
                  <a:lnTo>
                    <a:pt x="118" y="946"/>
                  </a:lnTo>
                  <a:lnTo>
                    <a:pt x="86" y="692"/>
                  </a:lnTo>
                  <a:lnTo>
                    <a:pt x="1145" y="101"/>
                  </a:lnTo>
                  <a:close/>
                  <a:moveTo>
                    <a:pt x="1181" y="0"/>
                  </a:moveTo>
                  <a:lnTo>
                    <a:pt x="1" y="659"/>
                  </a:lnTo>
                  <a:lnTo>
                    <a:pt x="69" y="1064"/>
                  </a:lnTo>
                  <a:lnTo>
                    <a:pt x="1347" y="356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6795113" y="2655237"/>
              <a:ext cx="76014" cy="101915"/>
            </a:xfrm>
            <a:custGeom>
              <a:rect b="b" l="l" r="r" t="t"/>
              <a:pathLst>
                <a:path extrusionOk="0" h="3254" w="2427">
                  <a:moveTo>
                    <a:pt x="522" y="0"/>
                  </a:moveTo>
                  <a:cubicBezTo>
                    <a:pt x="448" y="0"/>
                    <a:pt x="379" y="8"/>
                    <a:pt x="336" y="51"/>
                  </a:cubicBezTo>
                  <a:cubicBezTo>
                    <a:pt x="251" y="120"/>
                    <a:pt x="0" y="674"/>
                    <a:pt x="0" y="674"/>
                  </a:cubicBezTo>
                  <a:lnTo>
                    <a:pt x="186" y="1062"/>
                  </a:lnTo>
                  <a:lnTo>
                    <a:pt x="1282" y="1685"/>
                  </a:lnTo>
                  <a:lnTo>
                    <a:pt x="1080" y="3015"/>
                  </a:lnTo>
                  <a:lnTo>
                    <a:pt x="1464" y="3254"/>
                  </a:lnTo>
                  <a:cubicBezTo>
                    <a:pt x="1464" y="3254"/>
                    <a:pt x="2410" y="1620"/>
                    <a:pt x="2410" y="1499"/>
                  </a:cubicBezTo>
                  <a:cubicBezTo>
                    <a:pt x="2426" y="1382"/>
                    <a:pt x="1686" y="828"/>
                    <a:pt x="1686" y="828"/>
                  </a:cubicBezTo>
                  <a:cubicBezTo>
                    <a:pt x="1686" y="828"/>
                    <a:pt x="776" y="19"/>
                    <a:pt x="655" y="3"/>
                  </a:cubicBezTo>
                  <a:cubicBezTo>
                    <a:pt x="612" y="3"/>
                    <a:pt x="566" y="0"/>
                    <a:pt x="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6794079" y="2654140"/>
              <a:ext cx="78049" cy="104546"/>
            </a:xfrm>
            <a:custGeom>
              <a:rect b="b" l="l" r="r" t="t"/>
              <a:pathLst>
                <a:path extrusionOk="0" h="3338" w="2492">
                  <a:moveTo>
                    <a:pt x="588" y="0"/>
                  </a:moveTo>
                  <a:cubicBezTo>
                    <a:pt x="500" y="0"/>
                    <a:pt x="410" y="9"/>
                    <a:pt x="336" y="70"/>
                  </a:cubicBezTo>
                  <a:cubicBezTo>
                    <a:pt x="268" y="139"/>
                    <a:pt x="33" y="644"/>
                    <a:pt x="1" y="693"/>
                  </a:cubicBezTo>
                  <a:cubicBezTo>
                    <a:pt x="1" y="709"/>
                    <a:pt x="1" y="745"/>
                    <a:pt x="17" y="745"/>
                  </a:cubicBezTo>
                  <a:cubicBezTo>
                    <a:pt x="22" y="750"/>
                    <a:pt x="28" y="752"/>
                    <a:pt x="34" y="752"/>
                  </a:cubicBezTo>
                  <a:cubicBezTo>
                    <a:pt x="49" y="752"/>
                    <a:pt x="66" y="740"/>
                    <a:pt x="66" y="725"/>
                  </a:cubicBezTo>
                  <a:cubicBezTo>
                    <a:pt x="167" y="507"/>
                    <a:pt x="336" y="155"/>
                    <a:pt x="385" y="119"/>
                  </a:cubicBezTo>
                  <a:cubicBezTo>
                    <a:pt x="431" y="76"/>
                    <a:pt x="498" y="69"/>
                    <a:pt x="573" y="69"/>
                  </a:cubicBezTo>
                  <a:cubicBezTo>
                    <a:pt x="610" y="69"/>
                    <a:pt x="649" y="70"/>
                    <a:pt x="688" y="70"/>
                  </a:cubicBezTo>
                  <a:cubicBezTo>
                    <a:pt x="757" y="86"/>
                    <a:pt x="1262" y="491"/>
                    <a:pt x="1699" y="895"/>
                  </a:cubicBezTo>
                  <a:cubicBezTo>
                    <a:pt x="2039" y="1150"/>
                    <a:pt x="2406" y="1469"/>
                    <a:pt x="2406" y="1534"/>
                  </a:cubicBezTo>
                  <a:cubicBezTo>
                    <a:pt x="2406" y="1619"/>
                    <a:pt x="1853" y="2613"/>
                    <a:pt x="1497" y="3252"/>
                  </a:cubicBezTo>
                  <a:lnTo>
                    <a:pt x="1161" y="3034"/>
                  </a:lnTo>
                  <a:lnTo>
                    <a:pt x="1363" y="1704"/>
                  </a:lnTo>
                  <a:lnTo>
                    <a:pt x="235" y="1065"/>
                  </a:lnTo>
                  <a:cubicBezTo>
                    <a:pt x="231" y="1060"/>
                    <a:pt x="224" y="1058"/>
                    <a:pt x="217" y="1058"/>
                  </a:cubicBezTo>
                  <a:cubicBezTo>
                    <a:pt x="201" y="1058"/>
                    <a:pt x="183" y="1070"/>
                    <a:pt x="183" y="1081"/>
                  </a:cubicBezTo>
                  <a:cubicBezTo>
                    <a:pt x="167" y="1097"/>
                    <a:pt x="183" y="1113"/>
                    <a:pt x="203" y="1113"/>
                  </a:cubicBezTo>
                  <a:lnTo>
                    <a:pt x="1278" y="1736"/>
                  </a:lnTo>
                  <a:lnTo>
                    <a:pt x="1076" y="3070"/>
                  </a:lnTo>
                  <a:lnTo>
                    <a:pt x="1517" y="3337"/>
                  </a:lnTo>
                  <a:lnTo>
                    <a:pt x="1533" y="3305"/>
                  </a:lnTo>
                  <a:cubicBezTo>
                    <a:pt x="1683" y="3034"/>
                    <a:pt x="2475" y="1655"/>
                    <a:pt x="2475" y="1534"/>
                  </a:cubicBezTo>
                  <a:cubicBezTo>
                    <a:pt x="2491" y="1400"/>
                    <a:pt x="1970" y="996"/>
                    <a:pt x="1752" y="826"/>
                  </a:cubicBezTo>
                  <a:cubicBezTo>
                    <a:pt x="1598" y="693"/>
                    <a:pt x="809" y="18"/>
                    <a:pt x="688" y="2"/>
                  </a:cubicBezTo>
                  <a:cubicBezTo>
                    <a:pt x="656" y="2"/>
                    <a:pt x="622" y="0"/>
                    <a:pt x="588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6807265" y="2749638"/>
              <a:ext cx="33700" cy="32385"/>
            </a:xfrm>
            <a:custGeom>
              <a:rect b="b" l="l" r="r" t="t"/>
              <a:pathLst>
                <a:path extrusionOk="0" h="1034" w="1076">
                  <a:moveTo>
                    <a:pt x="692" y="1"/>
                  </a:moveTo>
                  <a:lnTo>
                    <a:pt x="591" y="86"/>
                  </a:lnTo>
                  <a:cubicBezTo>
                    <a:pt x="591" y="86"/>
                    <a:pt x="530" y="64"/>
                    <a:pt x="464" y="64"/>
                  </a:cubicBezTo>
                  <a:cubicBezTo>
                    <a:pt x="431" y="64"/>
                    <a:pt x="397" y="70"/>
                    <a:pt x="368" y="86"/>
                  </a:cubicBezTo>
                  <a:cubicBezTo>
                    <a:pt x="304" y="122"/>
                    <a:pt x="235" y="155"/>
                    <a:pt x="235" y="155"/>
                  </a:cubicBezTo>
                  <a:cubicBezTo>
                    <a:pt x="235" y="155"/>
                    <a:pt x="85" y="155"/>
                    <a:pt x="49" y="203"/>
                  </a:cubicBezTo>
                  <a:cubicBezTo>
                    <a:pt x="33" y="240"/>
                    <a:pt x="0" y="272"/>
                    <a:pt x="49" y="324"/>
                  </a:cubicBezTo>
                  <a:cubicBezTo>
                    <a:pt x="66" y="332"/>
                    <a:pt x="97" y="335"/>
                    <a:pt x="135" y="335"/>
                  </a:cubicBezTo>
                  <a:cubicBezTo>
                    <a:pt x="224" y="335"/>
                    <a:pt x="349" y="320"/>
                    <a:pt x="406" y="320"/>
                  </a:cubicBezTo>
                  <a:cubicBezTo>
                    <a:pt x="423" y="320"/>
                    <a:pt x="434" y="321"/>
                    <a:pt x="437" y="324"/>
                  </a:cubicBezTo>
                  <a:cubicBezTo>
                    <a:pt x="469" y="341"/>
                    <a:pt x="405" y="425"/>
                    <a:pt x="352" y="575"/>
                  </a:cubicBezTo>
                  <a:cubicBezTo>
                    <a:pt x="304" y="729"/>
                    <a:pt x="219" y="830"/>
                    <a:pt x="251" y="878"/>
                  </a:cubicBezTo>
                  <a:cubicBezTo>
                    <a:pt x="284" y="912"/>
                    <a:pt x="322" y="930"/>
                    <a:pt x="359" y="930"/>
                  </a:cubicBezTo>
                  <a:cubicBezTo>
                    <a:pt x="381" y="930"/>
                    <a:pt x="402" y="924"/>
                    <a:pt x="421" y="911"/>
                  </a:cubicBezTo>
                  <a:lnTo>
                    <a:pt x="453" y="878"/>
                  </a:lnTo>
                  <a:cubicBezTo>
                    <a:pt x="453" y="878"/>
                    <a:pt x="637" y="1033"/>
                    <a:pt x="714" y="1033"/>
                  </a:cubicBezTo>
                  <a:cubicBezTo>
                    <a:pt x="718" y="1033"/>
                    <a:pt x="721" y="1033"/>
                    <a:pt x="724" y="1032"/>
                  </a:cubicBezTo>
                  <a:cubicBezTo>
                    <a:pt x="793" y="1012"/>
                    <a:pt x="959" y="862"/>
                    <a:pt x="1027" y="676"/>
                  </a:cubicBezTo>
                  <a:cubicBezTo>
                    <a:pt x="1076" y="506"/>
                    <a:pt x="1076" y="240"/>
                    <a:pt x="1076" y="240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1"/>
            <p:cNvSpPr/>
            <p:nvPr/>
          </p:nvSpPr>
          <p:spPr>
            <a:xfrm>
              <a:off x="6806764" y="2748636"/>
              <a:ext cx="35360" cy="34358"/>
            </a:xfrm>
            <a:custGeom>
              <a:rect b="b" l="l" r="r" t="t"/>
              <a:pathLst>
                <a:path extrusionOk="0" h="1097" w="1129">
                  <a:moveTo>
                    <a:pt x="724" y="86"/>
                  </a:moveTo>
                  <a:lnTo>
                    <a:pt x="1059" y="288"/>
                  </a:lnTo>
                  <a:cubicBezTo>
                    <a:pt x="1059" y="356"/>
                    <a:pt x="1043" y="559"/>
                    <a:pt x="1011" y="708"/>
                  </a:cubicBezTo>
                  <a:cubicBezTo>
                    <a:pt x="942" y="878"/>
                    <a:pt x="789" y="1011"/>
                    <a:pt x="740" y="1028"/>
                  </a:cubicBezTo>
                  <a:lnTo>
                    <a:pt x="724" y="1028"/>
                  </a:lnTo>
                  <a:cubicBezTo>
                    <a:pt x="688" y="1028"/>
                    <a:pt x="554" y="943"/>
                    <a:pt x="485" y="878"/>
                  </a:cubicBezTo>
                  <a:lnTo>
                    <a:pt x="469" y="862"/>
                  </a:lnTo>
                  <a:lnTo>
                    <a:pt x="404" y="926"/>
                  </a:lnTo>
                  <a:lnTo>
                    <a:pt x="384" y="926"/>
                  </a:lnTo>
                  <a:cubicBezTo>
                    <a:pt x="352" y="926"/>
                    <a:pt x="320" y="910"/>
                    <a:pt x="303" y="878"/>
                  </a:cubicBezTo>
                  <a:cubicBezTo>
                    <a:pt x="283" y="878"/>
                    <a:pt x="320" y="809"/>
                    <a:pt x="336" y="740"/>
                  </a:cubicBezTo>
                  <a:cubicBezTo>
                    <a:pt x="352" y="708"/>
                    <a:pt x="384" y="660"/>
                    <a:pt x="404" y="623"/>
                  </a:cubicBezTo>
                  <a:cubicBezTo>
                    <a:pt x="421" y="559"/>
                    <a:pt x="437" y="522"/>
                    <a:pt x="453" y="474"/>
                  </a:cubicBezTo>
                  <a:cubicBezTo>
                    <a:pt x="485" y="405"/>
                    <a:pt x="522" y="356"/>
                    <a:pt x="469" y="320"/>
                  </a:cubicBezTo>
                  <a:cubicBezTo>
                    <a:pt x="469" y="320"/>
                    <a:pt x="453" y="304"/>
                    <a:pt x="421" y="304"/>
                  </a:cubicBezTo>
                  <a:cubicBezTo>
                    <a:pt x="404" y="304"/>
                    <a:pt x="368" y="320"/>
                    <a:pt x="320" y="320"/>
                  </a:cubicBezTo>
                  <a:lnTo>
                    <a:pt x="81" y="320"/>
                  </a:lnTo>
                  <a:cubicBezTo>
                    <a:pt x="81" y="320"/>
                    <a:pt x="81" y="304"/>
                    <a:pt x="65" y="304"/>
                  </a:cubicBezTo>
                  <a:cubicBezTo>
                    <a:pt x="65" y="288"/>
                    <a:pt x="81" y="255"/>
                    <a:pt x="101" y="255"/>
                  </a:cubicBezTo>
                  <a:cubicBezTo>
                    <a:pt x="117" y="235"/>
                    <a:pt x="182" y="219"/>
                    <a:pt x="251" y="219"/>
                  </a:cubicBezTo>
                  <a:lnTo>
                    <a:pt x="267" y="219"/>
                  </a:lnTo>
                  <a:cubicBezTo>
                    <a:pt x="267" y="219"/>
                    <a:pt x="336" y="170"/>
                    <a:pt x="404" y="134"/>
                  </a:cubicBezTo>
                  <a:lnTo>
                    <a:pt x="469" y="134"/>
                  </a:lnTo>
                  <a:cubicBezTo>
                    <a:pt x="538" y="134"/>
                    <a:pt x="607" y="154"/>
                    <a:pt x="607" y="154"/>
                  </a:cubicBezTo>
                  <a:lnTo>
                    <a:pt x="623" y="154"/>
                  </a:lnTo>
                  <a:lnTo>
                    <a:pt x="724" y="86"/>
                  </a:lnTo>
                  <a:close/>
                  <a:moveTo>
                    <a:pt x="708" y="1"/>
                  </a:moveTo>
                  <a:lnTo>
                    <a:pt x="607" y="86"/>
                  </a:lnTo>
                  <a:cubicBezTo>
                    <a:pt x="570" y="69"/>
                    <a:pt x="522" y="69"/>
                    <a:pt x="469" y="69"/>
                  </a:cubicBezTo>
                  <a:cubicBezTo>
                    <a:pt x="437" y="69"/>
                    <a:pt x="404" y="69"/>
                    <a:pt x="384" y="86"/>
                  </a:cubicBezTo>
                  <a:cubicBezTo>
                    <a:pt x="320" y="102"/>
                    <a:pt x="267" y="154"/>
                    <a:pt x="251" y="154"/>
                  </a:cubicBezTo>
                  <a:cubicBezTo>
                    <a:pt x="182" y="154"/>
                    <a:pt x="81" y="170"/>
                    <a:pt x="49" y="203"/>
                  </a:cubicBezTo>
                  <a:cubicBezTo>
                    <a:pt x="16" y="235"/>
                    <a:pt x="0" y="272"/>
                    <a:pt x="16" y="320"/>
                  </a:cubicBezTo>
                  <a:cubicBezTo>
                    <a:pt x="16" y="336"/>
                    <a:pt x="33" y="356"/>
                    <a:pt x="49" y="373"/>
                  </a:cubicBezTo>
                  <a:cubicBezTo>
                    <a:pt x="65" y="389"/>
                    <a:pt x="101" y="389"/>
                    <a:pt x="150" y="389"/>
                  </a:cubicBezTo>
                  <a:lnTo>
                    <a:pt x="320" y="389"/>
                  </a:lnTo>
                  <a:cubicBezTo>
                    <a:pt x="368" y="389"/>
                    <a:pt x="404" y="373"/>
                    <a:pt x="421" y="373"/>
                  </a:cubicBezTo>
                  <a:cubicBezTo>
                    <a:pt x="421" y="405"/>
                    <a:pt x="404" y="421"/>
                    <a:pt x="404" y="457"/>
                  </a:cubicBezTo>
                  <a:cubicBezTo>
                    <a:pt x="368" y="490"/>
                    <a:pt x="352" y="538"/>
                    <a:pt x="336" y="591"/>
                  </a:cubicBezTo>
                  <a:cubicBezTo>
                    <a:pt x="320" y="639"/>
                    <a:pt x="303" y="676"/>
                    <a:pt x="283" y="724"/>
                  </a:cubicBezTo>
                  <a:cubicBezTo>
                    <a:pt x="235" y="809"/>
                    <a:pt x="202" y="878"/>
                    <a:pt x="251" y="926"/>
                  </a:cubicBezTo>
                  <a:cubicBezTo>
                    <a:pt x="297" y="973"/>
                    <a:pt x="350" y="995"/>
                    <a:pt x="395" y="995"/>
                  </a:cubicBezTo>
                  <a:cubicBezTo>
                    <a:pt x="417" y="995"/>
                    <a:pt x="437" y="990"/>
                    <a:pt x="453" y="979"/>
                  </a:cubicBezTo>
                  <a:lnTo>
                    <a:pt x="469" y="963"/>
                  </a:lnTo>
                  <a:cubicBezTo>
                    <a:pt x="522" y="995"/>
                    <a:pt x="655" y="1096"/>
                    <a:pt x="724" y="1096"/>
                  </a:cubicBezTo>
                  <a:lnTo>
                    <a:pt x="756" y="1096"/>
                  </a:lnTo>
                  <a:cubicBezTo>
                    <a:pt x="841" y="1064"/>
                    <a:pt x="1011" y="910"/>
                    <a:pt x="1059" y="724"/>
                  </a:cubicBezTo>
                  <a:cubicBezTo>
                    <a:pt x="1128" y="538"/>
                    <a:pt x="1128" y="288"/>
                    <a:pt x="1128" y="272"/>
                  </a:cubicBezTo>
                  <a:lnTo>
                    <a:pt x="1128" y="25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1"/>
            <p:cNvSpPr/>
            <p:nvPr/>
          </p:nvSpPr>
          <p:spPr>
            <a:xfrm>
              <a:off x="6707476" y="2641267"/>
              <a:ext cx="9521" cy="14595"/>
            </a:xfrm>
            <a:custGeom>
              <a:rect b="b" l="l" r="r" t="t"/>
              <a:pathLst>
                <a:path extrusionOk="0" h="466" w="304">
                  <a:moveTo>
                    <a:pt x="127" y="0"/>
                  </a:moveTo>
                  <a:cubicBezTo>
                    <a:pt x="114" y="0"/>
                    <a:pt x="100" y="3"/>
                    <a:pt x="85" y="8"/>
                  </a:cubicBezTo>
                  <a:cubicBezTo>
                    <a:pt x="0" y="24"/>
                    <a:pt x="69" y="77"/>
                    <a:pt x="118" y="227"/>
                  </a:cubicBezTo>
                  <a:cubicBezTo>
                    <a:pt x="170" y="364"/>
                    <a:pt x="170" y="396"/>
                    <a:pt x="170" y="396"/>
                  </a:cubicBezTo>
                  <a:lnTo>
                    <a:pt x="203" y="465"/>
                  </a:lnTo>
                  <a:lnTo>
                    <a:pt x="304" y="227"/>
                  </a:lnTo>
                  <a:cubicBezTo>
                    <a:pt x="304" y="227"/>
                    <a:pt x="271" y="178"/>
                    <a:pt x="255" y="109"/>
                  </a:cubicBezTo>
                  <a:cubicBezTo>
                    <a:pt x="225" y="56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1"/>
            <p:cNvSpPr/>
            <p:nvPr/>
          </p:nvSpPr>
          <p:spPr>
            <a:xfrm>
              <a:off x="6707476" y="2639983"/>
              <a:ext cx="10680" cy="18541"/>
            </a:xfrm>
            <a:custGeom>
              <a:rect b="b" l="l" r="r" t="t"/>
              <a:pathLst>
                <a:path extrusionOk="0" h="592" w="341">
                  <a:moveTo>
                    <a:pt x="118" y="65"/>
                  </a:moveTo>
                  <a:cubicBezTo>
                    <a:pt x="170" y="65"/>
                    <a:pt x="203" y="118"/>
                    <a:pt x="219" y="167"/>
                  </a:cubicBezTo>
                  <a:cubicBezTo>
                    <a:pt x="239" y="203"/>
                    <a:pt x="255" y="251"/>
                    <a:pt x="255" y="268"/>
                  </a:cubicBezTo>
                  <a:lnTo>
                    <a:pt x="203" y="421"/>
                  </a:lnTo>
                  <a:cubicBezTo>
                    <a:pt x="203" y="389"/>
                    <a:pt x="186" y="336"/>
                    <a:pt x="154" y="251"/>
                  </a:cubicBezTo>
                  <a:cubicBezTo>
                    <a:pt x="138" y="203"/>
                    <a:pt x="118" y="167"/>
                    <a:pt x="102" y="134"/>
                  </a:cubicBezTo>
                  <a:cubicBezTo>
                    <a:pt x="102" y="118"/>
                    <a:pt x="85" y="86"/>
                    <a:pt x="85" y="86"/>
                  </a:cubicBezTo>
                  <a:lnTo>
                    <a:pt x="102" y="65"/>
                  </a:lnTo>
                  <a:close/>
                  <a:moveTo>
                    <a:pt x="118" y="1"/>
                  </a:moveTo>
                  <a:cubicBezTo>
                    <a:pt x="102" y="1"/>
                    <a:pt x="85" y="1"/>
                    <a:pt x="69" y="17"/>
                  </a:cubicBezTo>
                  <a:cubicBezTo>
                    <a:pt x="53" y="17"/>
                    <a:pt x="37" y="33"/>
                    <a:pt x="17" y="49"/>
                  </a:cubicBezTo>
                  <a:cubicBezTo>
                    <a:pt x="0" y="86"/>
                    <a:pt x="17" y="118"/>
                    <a:pt x="53" y="167"/>
                  </a:cubicBezTo>
                  <a:cubicBezTo>
                    <a:pt x="53" y="203"/>
                    <a:pt x="69" y="235"/>
                    <a:pt x="85" y="268"/>
                  </a:cubicBezTo>
                  <a:cubicBezTo>
                    <a:pt x="138" y="405"/>
                    <a:pt x="138" y="437"/>
                    <a:pt x="138" y="437"/>
                  </a:cubicBezTo>
                  <a:lnTo>
                    <a:pt x="203" y="591"/>
                  </a:lnTo>
                  <a:lnTo>
                    <a:pt x="340" y="268"/>
                  </a:lnTo>
                  <a:lnTo>
                    <a:pt x="320" y="251"/>
                  </a:lnTo>
                  <a:cubicBezTo>
                    <a:pt x="320" y="251"/>
                    <a:pt x="304" y="203"/>
                    <a:pt x="288" y="134"/>
                  </a:cubicBezTo>
                  <a:cubicBezTo>
                    <a:pt x="255" y="65"/>
                    <a:pt x="203" y="1"/>
                    <a:pt x="118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1"/>
            <p:cNvSpPr/>
            <p:nvPr/>
          </p:nvSpPr>
          <p:spPr>
            <a:xfrm>
              <a:off x="6711767" y="2641549"/>
              <a:ext cx="24242" cy="39682"/>
            </a:xfrm>
            <a:custGeom>
              <a:rect b="b" l="l" r="r" t="t"/>
              <a:pathLst>
                <a:path extrusionOk="0" h="1267" w="774">
                  <a:moveTo>
                    <a:pt x="268" y="1"/>
                  </a:moveTo>
                  <a:cubicBezTo>
                    <a:pt x="246" y="1"/>
                    <a:pt x="218" y="10"/>
                    <a:pt x="183" y="36"/>
                  </a:cubicBezTo>
                  <a:cubicBezTo>
                    <a:pt x="183" y="36"/>
                    <a:pt x="1" y="472"/>
                    <a:pt x="1" y="505"/>
                  </a:cubicBezTo>
                  <a:cubicBezTo>
                    <a:pt x="17" y="541"/>
                    <a:pt x="385" y="909"/>
                    <a:pt x="385" y="909"/>
                  </a:cubicBezTo>
                  <a:lnTo>
                    <a:pt x="320" y="1063"/>
                  </a:lnTo>
                  <a:cubicBezTo>
                    <a:pt x="320" y="1063"/>
                    <a:pt x="353" y="1196"/>
                    <a:pt x="454" y="1249"/>
                  </a:cubicBezTo>
                  <a:cubicBezTo>
                    <a:pt x="485" y="1261"/>
                    <a:pt x="514" y="1267"/>
                    <a:pt x="541" y="1267"/>
                  </a:cubicBezTo>
                  <a:cubicBezTo>
                    <a:pt x="685" y="1267"/>
                    <a:pt x="757" y="1111"/>
                    <a:pt x="757" y="1111"/>
                  </a:cubicBezTo>
                  <a:lnTo>
                    <a:pt x="624" y="945"/>
                  </a:lnTo>
                  <a:cubicBezTo>
                    <a:pt x="624" y="945"/>
                    <a:pt x="757" y="642"/>
                    <a:pt x="773" y="606"/>
                  </a:cubicBezTo>
                  <a:cubicBezTo>
                    <a:pt x="773" y="573"/>
                    <a:pt x="353" y="84"/>
                    <a:pt x="353" y="84"/>
                  </a:cubicBezTo>
                  <a:cubicBezTo>
                    <a:pt x="353" y="84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1"/>
            <p:cNvSpPr/>
            <p:nvPr/>
          </p:nvSpPr>
          <p:spPr>
            <a:xfrm>
              <a:off x="6710640" y="2640484"/>
              <a:ext cx="26497" cy="41718"/>
            </a:xfrm>
            <a:custGeom>
              <a:rect b="b" l="l" r="r" t="t"/>
              <a:pathLst>
                <a:path extrusionOk="0" h="1332" w="846">
                  <a:moveTo>
                    <a:pt x="304" y="70"/>
                  </a:moveTo>
                  <a:cubicBezTo>
                    <a:pt x="340" y="70"/>
                    <a:pt x="356" y="118"/>
                    <a:pt x="356" y="118"/>
                  </a:cubicBezTo>
                  <a:lnTo>
                    <a:pt x="356" y="134"/>
                  </a:lnTo>
                  <a:lnTo>
                    <a:pt x="373" y="134"/>
                  </a:lnTo>
                  <a:cubicBezTo>
                    <a:pt x="542" y="337"/>
                    <a:pt x="744" y="591"/>
                    <a:pt x="761" y="640"/>
                  </a:cubicBezTo>
                  <a:cubicBezTo>
                    <a:pt x="744" y="676"/>
                    <a:pt x="676" y="842"/>
                    <a:pt x="643" y="959"/>
                  </a:cubicBezTo>
                  <a:lnTo>
                    <a:pt x="623" y="979"/>
                  </a:lnTo>
                  <a:lnTo>
                    <a:pt x="744" y="1161"/>
                  </a:lnTo>
                  <a:cubicBezTo>
                    <a:pt x="724" y="1198"/>
                    <a:pt x="676" y="1262"/>
                    <a:pt x="591" y="1262"/>
                  </a:cubicBezTo>
                  <a:cubicBezTo>
                    <a:pt x="559" y="1262"/>
                    <a:pt x="542" y="1262"/>
                    <a:pt x="506" y="1246"/>
                  </a:cubicBezTo>
                  <a:cubicBezTo>
                    <a:pt x="441" y="1214"/>
                    <a:pt x="405" y="1129"/>
                    <a:pt x="389" y="1097"/>
                  </a:cubicBezTo>
                  <a:lnTo>
                    <a:pt x="457" y="927"/>
                  </a:lnTo>
                  <a:lnTo>
                    <a:pt x="441" y="911"/>
                  </a:lnTo>
                  <a:cubicBezTo>
                    <a:pt x="271" y="757"/>
                    <a:pt x="102" y="575"/>
                    <a:pt x="69" y="522"/>
                  </a:cubicBezTo>
                  <a:cubicBezTo>
                    <a:pt x="85" y="490"/>
                    <a:pt x="170" y="272"/>
                    <a:pt x="239" y="86"/>
                  </a:cubicBezTo>
                  <a:cubicBezTo>
                    <a:pt x="271" y="70"/>
                    <a:pt x="288" y="70"/>
                    <a:pt x="304" y="70"/>
                  </a:cubicBezTo>
                  <a:close/>
                  <a:moveTo>
                    <a:pt x="304" y="1"/>
                  </a:moveTo>
                  <a:cubicBezTo>
                    <a:pt x="271" y="1"/>
                    <a:pt x="239" y="1"/>
                    <a:pt x="203" y="33"/>
                  </a:cubicBezTo>
                  <a:lnTo>
                    <a:pt x="187" y="33"/>
                  </a:lnTo>
                  <a:lnTo>
                    <a:pt x="187" y="49"/>
                  </a:lnTo>
                  <a:cubicBezTo>
                    <a:pt x="1" y="490"/>
                    <a:pt x="1" y="539"/>
                    <a:pt x="1" y="555"/>
                  </a:cubicBezTo>
                  <a:cubicBezTo>
                    <a:pt x="17" y="591"/>
                    <a:pt x="239" y="810"/>
                    <a:pt x="373" y="943"/>
                  </a:cubicBezTo>
                  <a:lnTo>
                    <a:pt x="320" y="1097"/>
                  </a:lnTo>
                  <a:lnTo>
                    <a:pt x="320" y="1113"/>
                  </a:lnTo>
                  <a:cubicBezTo>
                    <a:pt x="320" y="1113"/>
                    <a:pt x="373" y="1262"/>
                    <a:pt x="474" y="1315"/>
                  </a:cubicBezTo>
                  <a:cubicBezTo>
                    <a:pt x="506" y="1331"/>
                    <a:pt x="559" y="1331"/>
                    <a:pt x="591" y="1331"/>
                  </a:cubicBezTo>
                  <a:cubicBezTo>
                    <a:pt x="744" y="1331"/>
                    <a:pt x="809" y="1181"/>
                    <a:pt x="825" y="1161"/>
                  </a:cubicBezTo>
                  <a:lnTo>
                    <a:pt x="825" y="1145"/>
                  </a:lnTo>
                  <a:lnTo>
                    <a:pt x="708" y="979"/>
                  </a:lnTo>
                  <a:cubicBezTo>
                    <a:pt x="724" y="894"/>
                    <a:pt x="825" y="676"/>
                    <a:pt x="846" y="640"/>
                  </a:cubicBezTo>
                  <a:cubicBezTo>
                    <a:pt x="846" y="624"/>
                    <a:pt x="846" y="591"/>
                    <a:pt x="421" y="102"/>
                  </a:cubicBezTo>
                  <a:cubicBezTo>
                    <a:pt x="405" y="49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1"/>
            <p:cNvSpPr/>
            <p:nvPr/>
          </p:nvSpPr>
          <p:spPr>
            <a:xfrm>
              <a:off x="6714304" y="2642959"/>
              <a:ext cx="9553" cy="19732"/>
            </a:xfrm>
            <a:custGeom>
              <a:rect b="b" l="l" r="r" t="t"/>
              <a:pathLst>
                <a:path extrusionOk="0" h="630" w="305">
                  <a:moveTo>
                    <a:pt x="274" y="0"/>
                  </a:moveTo>
                  <a:cubicBezTo>
                    <a:pt x="262" y="0"/>
                    <a:pt x="251" y="12"/>
                    <a:pt x="239" y="23"/>
                  </a:cubicBezTo>
                  <a:lnTo>
                    <a:pt x="1" y="577"/>
                  </a:lnTo>
                  <a:cubicBezTo>
                    <a:pt x="1" y="597"/>
                    <a:pt x="1" y="613"/>
                    <a:pt x="21" y="613"/>
                  </a:cubicBezTo>
                  <a:lnTo>
                    <a:pt x="37" y="629"/>
                  </a:lnTo>
                  <a:cubicBezTo>
                    <a:pt x="53" y="629"/>
                    <a:pt x="70" y="613"/>
                    <a:pt x="70" y="597"/>
                  </a:cubicBezTo>
                  <a:lnTo>
                    <a:pt x="304" y="39"/>
                  </a:lnTo>
                  <a:cubicBezTo>
                    <a:pt x="304" y="23"/>
                    <a:pt x="304" y="7"/>
                    <a:pt x="288" y="7"/>
                  </a:cubicBezTo>
                  <a:cubicBezTo>
                    <a:pt x="283" y="2"/>
                    <a:pt x="278" y="0"/>
                    <a:pt x="27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1"/>
            <p:cNvSpPr/>
            <p:nvPr/>
          </p:nvSpPr>
          <p:spPr>
            <a:xfrm>
              <a:off x="6719629" y="2648158"/>
              <a:ext cx="8519" cy="18698"/>
            </a:xfrm>
            <a:custGeom>
              <a:rect b="b" l="l" r="r" t="t"/>
              <a:pathLst>
                <a:path extrusionOk="0" h="597" w="272">
                  <a:moveTo>
                    <a:pt x="229" y="0"/>
                  </a:moveTo>
                  <a:cubicBezTo>
                    <a:pt x="211" y="0"/>
                    <a:pt x="203" y="12"/>
                    <a:pt x="203" y="27"/>
                  </a:cubicBezTo>
                  <a:lnTo>
                    <a:pt x="1" y="565"/>
                  </a:lnTo>
                  <a:cubicBezTo>
                    <a:pt x="1" y="581"/>
                    <a:pt x="1" y="597"/>
                    <a:pt x="17" y="597"/>
                  </a:cubicBezTo>
                  <a:lnTo>
                    <a:pt x="33" y="597"/>
                  </a:lnTo>
                  <a:cubicBezTo>
                    <a:pt x="53" y="597"/>
                    <a:pt x="53" y="597"/>
                    <a:pt x="69" y="581"/>
                  </a:cubicBezTo>
                  <a:lnTo>
                    <a:pt x="272" y="43"/>
                  </a:lnTo>
                  <a:cubicBezTo>
                    <a:pt x="272" y="27"/>
                    <a:pt x="272" y="7"/>
                    <a:pt x="255" y="7"/>
                  </a:cubicBezTo>
                  <a:cubicBezTo>
                    <a:pt x="245" y="2"/>
                    <a:pt x="236" y="0"/>
                    <a:pt x="22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1"/>
            <p:cNvSpPr/>
            <p:nvPr/>
          </p:nvSpPr>
          <p:spPr>
            <a:xfrm>
              <a:off x="6724452" y="2654673"/>
              <a:ext cx="8394" cy="14846"/>
            </a:xfrm>
            <a:custGeom>
              <a:rect b="b" l="l" r="r" t="t"/>
              <a:pathLst>
                <a:path extrusionOk="0" h="474" w="268">
                  <a:moveTo>
                    <a:pt x="251" y="1"/>
                  </a:moveTo>
                  <a:cubicBezTo>
                    <a:pt x="235" y="1"/>
                    <a:pt x="219" y="1"/>
                    <a:pt x="202" y="21"/>
                  </a:cubicBezTo>
                  <a:lnTo>
                    <a:pt x="0" y="425"/>
                  </a:lnTo>
                  <a:cubicBezTo>
                    <a:pt x="0" y="441"/>
                    <a:pt x="0" y="458"/>
                    <a:pt x="16" y="474"/>
                  </a:cubicBezTo>
                  <a:lnTo>
                    <a:pt x="33" y="474"/>
                  </a:lnTo>
                  <a:cubicBezTo>
                    <a:pt x="49" y="474"/>
                    <a:pt x="65" y="458"/>
                    <a:pt x="65" y="458"/>
                  </a:cubicBezTo>
                  <a:lnTo>
                    <a:pt x="267" y="53"/>
                  </a:lnTo>
                  <a:cubicBezTo>
                    <a:pt x="267" y="37"/>
                    <a:pt x="267" y="21"/>
                    <a:pt x="25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1"/>
            <p:cNvSpPr/>
            <p:nvPr/>
          </p:nvSpPr>
          <p:spPr>
            <a:xfrm>
              <a:off x="6722291" y="2668767"/>
              <a:ext cx="9521" cy="6076"/>
            </a:xfrm>
            <a:custGeom>
              <a:rect b="b" l="l" r="r" t="t"/>
              <a:pathLst>
                <a:path extrusionOk="0" h="194" w="304">
                  <a:moveTo>
                    <a:pt x="49" y="1"/>
                  </a:moveTo>
                  <a:cubicBezTo>
                    <a:pt x="33" y="1"/>
                    <a:pt x="17" y="12"/>
                    <a:pt x="17" y="24"/>
                  </a:cubicBezTo>
                  <a:cubicBezTo>
                    <a:pt x="1" y="40"/>
                    <a:pt x="17" y="56"/>
                    <a:pt x="33" y="56"/>
                  </a:cubicBezTo>
                  <a:lnTo>
                    <a:pt x="251" y="194"/>
                  </a:lnTo>
                  <a:lnTo>
                    <a:pt x="271" y="194"/>
                  </a:lnTo>
                  <a:cubicBezTo>
                    <a:pt x="288" y="194"/>
                    <a:pt x="288" y="194"/>
                    <a:pt x="304" y="177"/>
                  </a:cubicBezTo>
                  <a:cubicBezTo>
                    <a:pt x="304" y="157"/>
                    <a:pt x="304" y="141"/>
                    <a:pt x="288" y="125"/>
                  </a:cubicBezTo>
                  <a:lnTo>
                    <a:pt x="69" y="8"/>
                  </a:lnTo>
                  <a:cubicBezTo>
                    <a:pt x="63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3" name="Google Shape;1793;p31"/>
          <p:cNvSpPr/>
          <p:nvPr/>
        </p:nvSpPr>
        <p:spPr>
          <a:xfrm>
            <a:off x="6893523" y="9839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1"/>
          <p:cNvSpPr/>
          <p:nvPr/>
        </p:nvSpPr>
        <p:spPr>
          <a:xfrm rot="-628683">
            <a:off x="6158999" y="1322353"/>
            <a:ext cx="205831" cy="324301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31"/>
          <p:cNvSpPr/>
          <p:nvPr/>
        </p:nvSpPr>
        <p:spPr>
          <a:xfrm rot="1391390">
            <a:off x="6437117" y="4980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31"/>
          <p:cNvSpPr/>
          <p:nvPr/>
        </p:nvSpPr>
        <p:spPr>
          <a:xfrm>
            <a:off x="7760175" y="1348112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7" name="Google Shape;1797;p31"/>
          <p:cNvGrpSpPr/>
          <p:nvPr/>
        </p:nvGrpSpPr>
        <p:grpSpPr>
          <a:xfrm rot="-747500">
            <a:off x="7530196" y="277537"/>
            <a:ext cx="763693" cy="631501"/>
            <a:chOff x="398814" y="401721"/>
            <a:chExt cx="1018870" cy="842507"/>
          </a:xfrm>
        </p:grpSpPr>
        <p:sp>
          <p:nvSpPr>
            <p:cNvPr id="1798" name="Google Shape;1798;p31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1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585499" y="2143473"/>
            <a:ext cx="3845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726675" y="2143473"/>
            <a:ext cx="3845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726675" y="1697550"/>
            <a:ext cx="3845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585375" y="1697550"/>
            <a:ext cx="3845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8526023" y="9167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1391390">
            <a:off x="316067" y="95467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 rot="-747500">
            <a:off x="8218658" y="114812"/>
            <a:ext cx="763693" cy="631501"/>
            <a:chOff x="398814" y="401721"/>
            <a:chExt cx="1018870" cy="842507"/>
          </a:xfrm>
        </p:grpSpPr>
        <p:sp>
          <p:nvSpPr>
            <p:cNvPr id="38" name="Google Shape;38;p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 rot="-3693071">
            <a:off x="171175" y="114784"/>
            <a:ext cx="763767" cy="631562"/>
            <a:chOff x="398814" y="401721"/>
            <a:chExt cx="1018870" cy="842507"/>
          </a:xfrm>
        </p:grpSpPr>
        <p:sp>
          <p:nvSpPr>
            <p:cNvPr id="41" name="Google Shape;41;p5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146409" y="223735"/>
            <a:ext cx="763745" cy="631543"/>
            <a:chOff x="398814" y="401721"/>
            <a:chExt cx="1018870" cy="842507"/>
          </a:xfrm>
        </p:grpSpPr>
        <p:sp>
          <p:nvSpPr>
            <p:cNvPr id="46" name="Google Shape;46;p6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6"/>
          <p:cNvSpPr/>
          <p:nvPr/>
        </p:nvSpPr>
        <p:spPr>
          <a:xfrm rot="1391390">
            <a:off x="1015167" y="261620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3587275" y="1498575"/>
            <a:ext cx="48435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425348" y="781374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 rot="-628322">
            <a:off x="8556297" y="454276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rot="1391390">
            <a:off x="1359392" y="1666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658975" y="40854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rot="-747500">
            <a:off x="370508" y="74937"/>
            <a:ext cx="763693" cy="631501"/>
            <a:chOff x="398814" y="401721"/>
            <a:chExt cx="1018870" cy="842507"/>
          </a:xfrm>
        </p:grpSpPr>
        <p:sp>
          <p:nvSpPr>
            <p:cNvPr id="57" name="Google Shape;57;p7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13225" y="1221375"/>
            <a:ext cx="4475700" cy="20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3838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8"/>
          <p:cNvSpPr/>
          <p:nvPr/>
        </p:nvSpPr>
        <p:spPr>
          <a:xfrm>
            <a:off x="8430773" y="9064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rot="-628322">
            <a:off x="290897" y="436423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rot="1391390">
            <a:off x="7672467" y="315507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777550" y="15137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 rot="-747500">
            <a:off x="8165483" y="74937"/>
            <a:ext cx="763693" cy="631501"/>
            <a:chOff x="398814" y="401721"/>
            <a:chExt cx="1018870" cy="842507"/>
          </a:xfrm>
        </p:grpSpPr>
        <p:sp>
          <p:nvSpPr>
            <p:cNvPr id="66" name="Google Shape;66;p8"/>
            <p:cNvSpPr/>
            <p:nvPr/>
          </p:nvSpPr>
          <p:spPr>
            <a:xfrm>
              <a:off x="398814" y="401721"/>
              <a:ext cx="1018870" cy="842507"/>
            </a:xfrm>
            <a:custGeom>
              <a:rect b="b" l="l" r="r" t="t"/>
              <a:pathLst>
                <a:path extrusionOk="0" h="3425" w="4142">
                  <a:moveTo>
                    <a:pt x="918" y="54"/>
                  </a:moveTo>
                  <a:lnTo>
                    <a:pt x="4078" y="1557"/>
                  </a:lnTo>
                  <a:lnTo>
                    <a:pt x="3223" y="3360"/>
                  </a:lnTo>
                  <a:lnTo>
                    <a:pt x="65" y="1857"/>
                  </a:lnTo>
                  <a:lnTo>
                    <a:pt x="918" y="54"/>
                  </a:lnTo>
                  <a:close/>
                  <a:moveTo>
                    <a:pt x="897" y="0"/>
                  </a:moveTo>
                  <a:lnTo>
                    <a:pt x="1" y="1877"/>
                  </a:lnTo>
                  <a:lnTo>
                    <a:pt x="3246" y="3424"/>
                  </a:lnTo>
                  <a:lnTo>
                    <a:pt x="4142" y="153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495977" y="490523"/>
              <a:ext cx="824788" cy="661706"/>
            </a:xfrm>
            <a:custGeom>
              <a:rect b="b" l="l" r="r" t="t"/>
              <a:pathLst>
                <a:path extrusionOk="0" h="2690" w="3353">
                  <a:moveTo>
                    <a:pt x="1675" y="961"/>
                  </a:moveTo>
                  <a:cubicBezTo>
                    <a:pt x="1729" y="961"/>
                    <a:pt x="1793" y="973"/>
                    <a:pt x="1836" y="1004"/>
                  </a:cubicBezTo>
                  <a:cubicBezTo>
                    <a:pt x="2029" y="1089"/>
                    <a:pt x="2113" y="1324"/>
                    <a:pt x="2018" y="1516"/>
                  </a:cubicBezTo>
                  <a:cubicBezTo>
                    <a:pt x="1954" y="1644"/>
                    <a:pt x="1826" y="1729"/>
                    <a:pt x="1675" y="1729"/>
                  </a:cubicBezTo>
                  <a:cubicBezTo>
                    <a:pt x="1624" y="1729"/>
                    <a:pt x="1560" y="1719"/>
                    <a:pt x="1516" y="1698"/>
                  </a:cubicBezTo>
                  <a:cubicBezTo>
                    <a:pt x="1324" y="1601"/>
                    <a:pt x="1240" y="1378"/>
                    <a:pt x="1335" y="1186"/>
                  </a:cubicBezTo>
                  <a:cubicBezTo>
                    <a:pt x="1388" y="1048"/>
                    <a:pt x="1527" y="961"/>
                    <a:pt x="1675" y="961"/>
                  </a:cubicBezTo>
                  <a:close/>
                  <a:moveTo>
                    <a:pt x="1675" y="920"/>
                  </a:moveTo>
                  <a:cubicBezTo>
                    <a:pt x="1516" y="920"/>
                    <a:pt x="1368" y="1014"/>
                    <a:pt x="1291" y="1165"/>
                  </a:cubicBezTo>
                  <a:cubicBezTo>
                    <a:pt x="1196" y="1378"/>
                    <a:pt x="1281" y="1634"/>
                    <a:pt x="1496" y="1729"/>
                  </a:cubicBezTo>
                  <a:cubicBezTo>
                    <a:pt x="1547" y="1762"/>
                    <a:pt x="1611" y="1772"/>
                    <a:pt x="1675" y="1772"/>
                  </a:cubicBezTo>
                  <a:cubicBezTo>
                    <a:pt x="1836" y="1772"/>
                    <a:pt x="1985" y="1678"/>
                    <a:pt x="2059" y="1527"/>
                  </a:cubicBezTo>
                  <a:cubicBezTo>
                    <a:pt x="2157" y="1314"/>
                    <a:pt x="2072" y="1068"/>
                    <a:pt x="1857" y="961"/>
                  </a:cubicBezTo>
                  <a:cubicBezTo>
                    <a:pt x="1803" y="940"/>
                    <a:pt x="1739" y="920"/>
                    <a:pt x="1675" y="920"/>
                  </a:cubicBezTo>
                  <a:close/>
                  <a:moveTo>
                    <a:pt x="907" y="64"/>
                  </a:moveTo>
                  <a:lnTo>
                    <a:pt x="3160" y="1132"/>
                  </a:lnTo>
                  <a:lnTo>
                    <a:pt x="3148" y="1132"/>
                  </a:lnTo>
                  <a:cubicBezTo>
                    <a:pt x="3117" y="1206"/>
                    <a:pt x="3117" y="1270"/>
                    <a:pt x="3137" y="1345"/>
                  </a:cubicBezTo>
                  <a:cubicBezTo>
                    <a:pt x="3171" y="1409"/>
                    <a:pt x="3212" y="1463"/>
                    <a:pt x="3276" y="1496"/>
                  </a:cubicBezTo>
                  <a:lnTo>
                    <a:pt x="3289" y="1496"/>
                  </a:lnTo>
                  <a:lnTo>
                    <a:pt x="2807" y="2520"/>
                  </a:lnTo>
                  <a:cubicBezTo>
                    <a:pt x="2797" y="2520"/>
                    <a:pt x="2797" y="2510"/>
                    <a:pt x="2797" y="2510"/>
                  </a:cubicBezTo>
                  <a:cubicBezTo>
                    <a:pt x="2753" y="2497"/>
                    <a:pt x="2723" y="2487"/>
                    <a:pt x="2679" y="2487"/>
                  </a:cubicBezTo>
                  <a:cubicBezTo>
                    <a:pt x="2584" y="2487"/>
                    <a:pt x="2487" y="2541"/>
                    <a:pt x="2443" y="2638"/>
                  </a:cubicBezTo>
                  <a:lnTo>
                    <a:pt x="192" y="1570"/>
                  </a:lnTo>
                  <a:cubicBezTo>
                    <a:pt x="256" y="1432"/>
                    <a:pt x="192" y="1270"/>
                    <a:pt x="64" y="1217"/>
                  </a:cubicBezTo>
                  <a:cubicBezTo>
                    <a:pt x="64" y="1206"/>
                    <a:pt x="64" y="1206"/>
                    <a:pt x="54" y="1206"/>
                  </a:cubicBezTo>
                  <a:lnTo>
                    <a:pt x="546" y="192"/>
                  </a:lnTo>
                  <a:lnTo>
                    <a:pt x="556" y="192"/>
                  </a:lnTo>
                  <a:cubicBezTo>
                    <a:pt x="587" y="215"/>
                    <a:pt x="630" y="226"/>
                    <a:pt x="664" y="226"/>
                  </a:cubicBezTo>
                  <a:cubicBezTo>
                    <a:pt x="769" y="226"/>
                    <a:pt x="866" y="162"/>
                    <a:pt x="907" y="64"/>
                  </a:cubicBezTo>
                  <a:close/>
                  <a:moveTo>
                    <a:pt x="886" y="0"/>
                  </a:moveTo>
                  <a:lnTo>
                    <a:pt x="876" y="23"/>
                  </a:lnTo>
                  <a:cubicBezTo>
                    <a:pt x="876" y="34"/>
                    <a:pt x="876" y="44"/>
                    <a:pt x="866" y="54"/>
                  </a:cubicBezTo>
                  <a:cubicBezTo>
                    <a:pt x="833" y="128"/>
                    <a:pt x="748" y="182"/>
                    <a:pt x="664" y="182"/>
                  </a:cubicBezTo>
                  <a:cubicBezTo>
                    <a:pt x="630" y="182"/>
                    <a:pt x="600" y="172"/>
                    <a:pt x="566" y="162"/>
                  </a:cubicBezTo>
                  <a:cubicBezTo>
                    <a:pt x="556" y="151"/>
                    <a:pt x="556" y="151"/>
                    <a:pt x="546" y="141"/>
                  </a:cubicBezTo>
                  <a:lnTo>
                    <a:pt x="523" y="128"/>
                  </a:lnTo>
                  <a:lnTo>
                    <a:pt x="0" y="1240"/>
                  </a:lnTo>
                  <a:lnTo>
                    <a:pt x="23" y="1240"/>
                  </a:lnTo>
                  <a:cubicBezTo>
                    <a:pt x="34" y="1240"/>
                    <a:pt x="44" y="1250"/>
                    <a:pt x="44" y="1250"/>
                  </a:cubicBezTo>
                  <a:cubicBezTo>
                    <a:pt x="162" y="1304"/>
                    <a:pt x="203" y="1442"/>
                    <a:pt x="151" y="1550"/>
                  </a:cubicBezTo>
                  <a:lnTo>
                    <a:pt x="151" y="1560"/>
                  </a:lnTo>
                  <a:lnTo>
                    <a:pt x="139" y="1580"/>
                  </a:lnTo>
                  <a:lnTo>
                    <a:pt x="2443" y="2679"/>
                  </a:lnTo>
                  <a:lnTo>
                    <a:pt x="2466" y="2689"/>
                  </a:lnTo>
                  <a:lnTo>
                    <a:pt x="2477" y="2669"/>
                  </a:lnTo>
                  <a:lnTo>
                    <a:pt x="2477" y="2659"/>
                  </a:lnTo>
                  <a:cubicBezTo>
                    <a:pt x="2507" y="2584"/>
                    <a:pt x="2594" y="2530"/>
                    <a:pt x="2679" y="2530"/>
                  </a:cubicBezTo>
                  <a:cubicBezTo>
                    <a:pt x="2712" y="2530"/>
                    <a:pt x="2743" y="2541"/>
                    <a:pt x="2776" y="2551"/>
                  </a:cubicBezTo>
                  <a:cubicBezTo>
                    <a:pt x="2787" y="2551"/>
                    <a:pt x="2797" y="2561"/>
                    <a:pt x="2797" y="2561"/>
                  </a:cubicBezTo>
                  <a:lnTo>
                    <a:pt x="2817" y="2574"/>
                  </a:lnTo>
                  <a:lnTo>
                    <a:pt x="3353" y="1473"/>
                  </a:lnTo>
                  <a:lnTo>
                    <a:pt x="3319" y="1463"/>
                  </a:lnTo>
                  <a:cubicBezTo>
                    <a:pt x="3319" y="1463"/>
                    <a:pt x="3309" y="1463"/>
                    <a:pt x="3299" y="1452"/>
                  </a:cubicBezTo>
                  <a:cubicBezTo>
                    <a:pt x="3245" y="1432"/>
                    <a:pt x="3201" y="1388"/>
                    <a:pt x="3181" y="1324"/>
                  </a:cubicBezTo>
                  <a:cubicBezTo>
                    <a:pt x="3160" y="1270"/>
                    <a:pt x="3171" y="1206"/>
                    <a:pt x="3191" y="1153"/>
                  </a:cubicBezTo>
                  <a:cubicBezTo>
                    <a:pt x="3191" y="1142"/>
                    <a:pt x="3201" y="1142"/>
                    <a:pt x="3201" y="1132"/>
                  </a:cubicBezTo>
                  <a:lnTo>
                    <a:pt x="3212" y="1112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6439398" y="138899"/>
            <a:ext cx="403000" cy="400602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1391390">
            <a:off x="5545967" y="295495"/>
            <a:ext cx="284335" cy="447990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 2"/>
              <a:buNone/>
              <a:defRPr b="1" sz="3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2"/>
          <p:cNvSpPr/>
          <p:nvPr/>
        </p:nvSpPr>
        <p:spPr>
          <a:xfrm rot="10800000">
            <a:off x="177710" y="576052"/>
            <a:ext cx="6547040" cy="2229723"/>
          </a:xfrm>
          <a:custGeom>
            <a:rect b="b" l="l" r="r" t="t"/>
            <a:pathLst>
              <a:path extrusionOk="0" h="16762" w="20189">
                <a:moveTo>
                  <a:pt x="12191" y="0"/>
                </a:moveTo>
                <a:cubicBezTo>
                  <a:pt x="11004" y="0"/>
                  <a:pt x="9847" y="324"/>
                  <a:pt x="8933" y="1076"/>
                </a:cubicBezTo>
                <a:cubicBezTo>
                  <a:pt x="7781" y="2003"/>
                  <a:pt x="7256" y="3573"/>
                  <a:pt x="6062" y="4436"/>
                </a:cubicBezTo>
                <a:cubicBezTo>
                  <a:pt x="4206" y="5780"/>
                  <a:pt x="1570" y="5332"/>
                  <a:pt x="492" y="7744"/>
                </a:cubicBezTo>
                <a:cubicBezTo>
                  <a:pt x="108" y="8607"/>
                  <a:pt x="1" y="9568"/>
                  <a:pt x="21" y="10508"/>
                </a:cubicBezTo>
                <a:cubicBezTo>
                  <a:pt x="34" y="11691"/>
                  <a:pt x="226" y="12887"/>
                  <a:pt x="738" y="13955"/>
                </a:cubicBezTo>
                <a:cubicBezTo>
                  <a:pt x="1250" y="15020"/>
                  <a:pt x="2093" y="15950"/>
                  <a:pt x="3181" y="16408"/>
                </a:cubicBezTo>
                <a:cubicBezTo>
                  <a:pt x="3767" y="16657"/>
                  <a:pt x="4385" y="16761"/>
                  <a:pt x="5012" y="16761"/>
                </a:cubicBezTo>
                <a:cubicBezTo>
                  <a:pt x="6109" y="16761"/>
                  <a:pt x="7234" y="16441"/>
                  <a:pt x="8260" y="16014"/>
                </a:cubicBezTo>
                <a:cubicBezTo>
                  <a:pt x="8920" y="15747"/>
                  <a:pt x="9584" y="15417"/>
                  <a:pt x="10308" y="15384"/>
                </a:cubicBezTo>
                <a:cubicBezTo>
                  <a:pt x="10362" y="15381"/>
                  <a:pt x="10415" y="15379"/>
                  <a:pt x="10468" y="15379"/>
                </a:cubicBezTo>
                <a:cubicBezTo>
                  <a:pt x="11307" y="15379"/>
                  <a:pt x="12121" y="15764"/>
                  <a:pt x="12923" y="16034"/>
                </a:cubicBezTo>
                <a:cubicBezTo>
                  <a:pt x="13552" y="16243"/>
                  <a:pt x="14220" y="16387"/>
                  <a:pt x="14876" y="16387"/>
                </a:cubicBezTo>
                <a:cubicBezTo>
                  <a:pt x="15299" y="16387"/>
                  <a:pt x="15716" y="16327"/>
                  <a:pt x="16114" y="16185"/>
                </a:cubicBezTo>
                <a:cubicBezTo>
                  <a:pt x="16913" y="15896"/>
                  <a:pt x="17576" y="15299"/>
                  <a:pt x="18109" y="14636"/>
                </a:cubicBezTo>
                <a:cubicBezTo>
                  <a:pt x="19049" y="13453"/>
                  <a:pt x="19635" y="11990"/>
                  <a:pt x="19774" y="10474"/>
                </a:cubicBezTo>
                <a:cubicBezTo>
                  <a:pt x="20188" y="6185"/>
                  <a:pt x="17971" y="820"/>
                  <a:pt x="13243" y="82"/>
                </a:cubicBezTo>
                <a:cubicBezTo>
                  <a:pt x="12893" y="28"/>
                  <a:pt x="12541" y="0"/>
                  <a:pt x="12191" y="0"/>
                </a:cubicBezTo>
                <a:close/>
              </a:path>
            </a:pathLst>
          </a:custGeom>
          <a:solidFill>
            <a:srgbClr val="FFB23E">
              <a:alpha val="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2"/>
          <p:cNvSpPr txBox="1"/>
          <p:nvPr>
            <p:ph type="ctrTitle"/>
          </p:nvPr>
        </p:nvSpPr>
        <p:spPr>
          <a:xfrm>
            <a:off x="713275" y="786450"/>
            <a:ext cx="5799900" cy="14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Osiris </a:t>
            </a:r>
            <a:r>
              <a:rPr lang="en" sz="4700"/>
              <a:t>Therapeutics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Fraud Detection</a:t>
            </a:r>
            <a:endParaRPr sz="4700"/>
          </a:p>
        </p:txBody>
      </p:sp>
      <p:sp>
        <p:nvSpPr>
          <p:cNvPr id="1806" name="Google Shape;1806;p32"/>
          <p:cNvSpPr txBox="1"/>
          <p:nvPr>
            <p:ph idx="1" type="subTitle"/>
          </p:nvPr>
        </p:nvSpPr>
        <p:spPr>
          <a:xfrm>
            <a:off x="799500" y="2193050"/>
            <a:ext cx="4610100" cy="716400"/>
          </a:xfrm>
          <a:prstGeom prst="rect">
            <a:avLst/>
          </a:prstGeom>
          <a:solidFill>
            <a:srgbClr val="FFD39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Group 5: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 2"/>
                <a:ea typeface="Exo 2"/>
                <a:cs typeface="Exo 2"/>
                <a:sym typeface="Exo 2"/>
              </a:rPr>
              <a:t>David Ben-Ezra, Stephen Buden, </a:t>
            </a:r>
            <a:r>
              <a:rPr lang="en">
                <a:latin typeface="Exo 2"/>
                <a:ea typeface="Exo 2"/>
                <a:cs typeface="Exo 2"/>
                <a:sym typeface="Exo 2"/>
              </a:rPr>
              <a:t>Aiden Cliff, Rohit Punj, Jacob Rose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07" name="Google Shape;1807;p32"/>
          <p:cNvSpPr/>
          <p:nvPr/>
        </p:nvSpPr>
        <p:spPr>
          <a:xfrm>
            <a:off x="2713725" y="4217222"/>
            <a:ext cx="317027" cy="315155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2"/>
          <p:cNvSpPr/>
          <p:nvPr/>
        </p:nvSpPr>
        <p:spPr>
          <a:xfrm>
            <a:off x="7907460" y="1522056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9" name="Google Shape;1809;p32"/>
          <p:cNvGrpSpPr/>
          <p:nvPr/>
        </p:nvGrpSpPr>
        <p:grpSpPr>
          <a:xfrm>
            <a:off x="3536276" y="3327174"/>
            <a:ext cx="424833" cy="406387"/>
            <a:chOff x="4083501" y="1112674"/>
            <a:chExt cx="424833" cy="406387"/>
          </a:xfrm>
        </p:grpSpPr>
        <p:sp>
          <p:nvSpPr>
            <p:cNvPr id="1810" name="Google Shape;1810;p32"/>
            <p:cNvSpPr/>
            <p:nvPr/>
          </p:nvSpPr>
          <p:spPr>
            <a:xfrm>
              <a:off x="4087384" y="1115975"/>
              <a:ext cx="416484" cy="399009"/>
            </a:xfrm>
            <a:custGeom>
              <a:rect b="b" l="l" r="r" t="t"/>
              <a:pathLst>
                <a:path extrusionOk="0" h="2055" w="2145">
                  <a:moveTo>
                    <a:pt x="418" y="1"/>
                  </a:moveTo>
                  <a:cubicBezTo>
                    <a:pt x="143" y="1"/>
                    <a:pt x="1" y="185"/>
                    <a:pt x="1" y="185"/>
                  </a:cubicBezTo>
                  <a:cubicBezTo>
                    <a:pt x="887" y="634"/>
                    <a:pt x="1015" y="1978"/>
                    <a:pt x="1015" y="1978"/>
                  </a:cubicBezTo>
                  <a:cubicBezTo>
                    <a:pt x="1015" y="1978"/>
                    <a:pt x="1312" y="1893"/>
                    <a:pt x="1533" y="1893"/>
                  </a:cubicBezTo>
                  <a:cubicBezTo>
                    <a:pt x="1545" y="1893"/>
                    <a:pt x="1557" y="1893"/>
                    <a:pt x="1568" y="1894"/>
                  </a:cubicBezTo>
                  <a:cubicBezTo>
                    <a:pt x="1783" y="1904"/>
                    <a:pt x="2144" y="2055"/>
                    <a:pt x="2144" y="2055"/>
                  </a:cubicBezTo>
                  <a:cubicBezTo>
                    <a:pt x="2144" y="2055"/>
                    <a:pt x="1986" y="1543"/>
                    <a:pt x="1824" y="1146"/>
                  </a:cubicBezTo>
                  <a:cubicBezTo>
                    <a:pt x="1655" y="762"/>
                    <a:pt x="1527" y="721"/>
                    <a:pt x="1527" y="721"/>
                  </a:cubicBezTo>
                  <a:cubicBezTo>
                    <a:pt x="1527" y="721"/>
                    <a:pt x="833" y="57"/>
                    <a:pt x="503" y="6"/>
                  </a:cubicBezTo>
                  <a:cubicBezTo>
                    <a:pt x="473" y="2"/>
                    <a:pt x="445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4083501" y="1112674"/>
              <a:ext cx="424833" cy="406387"/>
            </a:xfrm>
            <a:custGeom>
              <a:rect b="b" l="l" r="r" t="t"/>
              <a:pathLst>
                <a:path extrusionOk="0" h="2093" w="2188">
                  <a:moveTo>
                    <a:pt x="523" y="44"/>
                  </a:moveTo>
                  <a:cubicBezTo>
                    <a:pt x="843" y="97"/>
                    <a:pt x="1524" y="748"/>
                    <a:pt x="1537" y="758"/>
                  </a:cubicBezTo>
                  <a:lnTo>
                    <a:pt x="1547" y="758"/>
                  </a:lnTo>
                  <a:cubicBezTo>
                    <a:pt x="1547" y="758"/>
                    <a:pt x="1665" y="802"/>
                    <a:pt x="1824" y="1176"/>
                  </a:cubicBezTo>
                  <a:cubicBezTo>
                    <a:pt x="1962" y="1496"/>
                    <a:pt x="2090" y="1911"/>
                    <a:pt x="2134" y="2039"/>
                  </a:cubicBezTo>
                  <a:cubicBezTo>
                    <a:pt x="2026" y="1995"/>
                    <a:pt x="1760" y="1900"/>
                    <a:pt x="1601" y="1890"/>
                  </a:cubicBezTo>
                  <a:lnTo>
                    <a:pt x="1558" y="1890"/>
                  </a:lnTo>
                  <a:cubicBezTo>
                    <a:pt x="1365" y="1890"/>
                    <a:pt x="1130" y="1944"/>
                    <a:pt x="1056" y="1964"/>
                  </a:cubicBezTo>
                  <a:cubicBezTo>
                    <a:pt x="1035" y="1783"/>
                    <a:pt x="853" y="620"/>
                    <a:pt x="52" y="202"/>
                  </a:cubicBezTo>
                  <a:cubicBezTo>
                    <a:pt x="95" y="151"/>
                    <a:pt x="234" y="44"/>
                    <a:pt x="436" y="44"/>
                  </a:cubicBezTo>
                  <a:close/>
                  <a:moveTo>
                    <a:pt x="436" y="0"/>
                  </a:moveTo>
                  <a:cubicBezTo>
                    <a:pt x="159" y="0"/>
                    <a:pt x="11" y="182"/>
                    <a:pt x="0" y="192"/>
                  </a:cubicBezTo>
                  <a:lnTo>
                    <a:pt x="0" y="215"/>
                  </a:lnTo>
                  <a:cubicBezTo>
                    <a:pt x="0" y="215"/>
                    <a:pt x="0" y="225"/>
                    <a:pt x="11" y="225"/>
                  </a:cubicBezTo>
                  <a:cubicBezTo>
                    <a:pt x="874" y="663"/>
                    <a:pt x="1012" y="1985"/>
                    <a:pt x="1012" y="1995"/>
                  </a:cubicBezTo>
                  <a:lnTo>
                    <a:pt x="1025" y="2008"/>
                  </a:lnTo>
                  <a:cubicBezTo>
                    <a:pt x="1035" y="2018"/>
                    <a:pt x="1035" y="2018"/>
                    <a:pt x="1045" y="2018"/>
                  </a:cubicBezTo>
                  <a:cubicBezTo>
                    <a:pt x="1045" y="2018"/>
                    <a:pt x="1343" y="1930"/>
                    <a:pt x="1556" y="1930"/>
                  </a:cubicBezTo>
                  <a:cubicBezTo>
                    <a:pt x="1567" y="1930"/>
                    <a:pt x="1578" y="1931"/>
                    <a:pt x="1588" y="1931"/>
                  </a:cubicBezTo>
                  <a:cubicBezTo>
                    <a:pt x="1793" y="1944"/>
                    <a:pt x="2154" y="2092"/>
                    <a:pt x="2154" y="2092"/>
                  </a:cubicBezTo>
                  <a:lnTo>
                    <a:pt x="2177" y="2092"/>
                  </a:lnTo>
                  <a:cubicBezTo>
                    <a:pt x="2188" y="2082"/>
                    <a:pt x="2188" y="2082"/>
                    <a:pt x="2188" y="2072"/>
                  </a:cubicBezTo>
                  <a:cubicBezTo>
                    <a:pt x="2188" y="2059"/>
                    <a:pt x="2026" y="1547"/>
                    <a:pt x="1867" y="1163"/>
                  </a:cubicBezTo>
                  <a:cubicBezTo>
                    <a:pt x="1716" y="802"/>
                    <a:pt x="1588" y="738"/>
                    <a:pt x="1558" y="727"/>
                  </a:cubicBezTo>
                  <a:cubicBezTo>
                    <a:pt x="1504" y="663"/>
                    <a:pt x="853" y="54"/>
                    <a:pt x="533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4149711" y="1143741"/>
              <a:ext cx="304451" cy="321537"/>
            </a:xfrm>
            <a:custGeom>
              <a:rect b="b" l="l" r="r" t="t"/>
              <a:pathLst>
                <a:path extrusionOk="0" h="1656" w="1568">
                  <a:moveTo>
                    <a:pt x="719" y="510"/>
                  </a:moveTo>
                  <a:cubicBezTo>
                    <a:pt x="788" y="510"/>
                    <a:pt x="886" y="573"/>
                    <a:pt x="971" y="683"/>
                  </a:cubicBezTo>
                  <a:cubicBezTo>
                    <a:pt x="1068" y="824"/>
                    <a:pt x="1099" y="962"/>
                    <a:pt x="1035" y="1016"/>
                  </a:cubicBezTo>
                  <a:cubicBezTo>
                    <a:pt x="1022" y="1024"/>
                    <a:pt x="1006" y="1028"/>
                    <a:pt x="989" y="1028"/>
                  </a:cubicBezTo>
                  <a:cubicBezTo>
                    <a:pt x="920" y="1028"/>
                    <a:pt x="821" y="965"/>
                    <a:pt x="735" y="854"/>
                  </a:cubicBezTo>
                  <a:cubicBezTo>
                    <a:pt x="630" y="726"/>
                    <a:pt x="607" y="578"/>
                    <a:pt x="671" y="524"/>
                  </a:cubicBezTo>
                  <a:cubicBezTo>
                    <a:pt x="684" y="515"/>
                    <a:pt x="701" y="510"/>
                    <a:pt x="719" y="510"/>
                  </a:cubicBezTo>
                  <a:close/>
                  <a:moveTo>
                    <a:pt x="137" y="1"/>
                  </a:moveTo>
                  <a:cubicBezTo>
                    <a:pt x="74" y="1"/>
                    <a:pt x="31" y="12"/>
                    <a:pt x="31" y="12"/>
                  </a:cubicBezTo>
                  <a:cubicBezTo>
                    <a:pt x="31" y="12"/>
                    <a:pt x="128" y="97"/>
                    <a:pt x="19" y="97"/>
                  </a:cubicBezTo>
                  <a:cubicBezTo>
                    <a:pt x="14" y="97"/>
                    <a:pt x="7" y="97"/>
                    <a:pt x="0" y="96"/>
                  </a:cubicBezTo>
                  <a:lnTo>
                    <a:pt x="0" y="96"/>
                  </a:lnTo>
                  <a:cubicBezTo>
                    <a:pt x="0" y="96"/>
                    <a:pt x="607" y="716"/>
                    <a:pt x="758" y="1366"/>
                  </a:cubicBezTo>
                  <a:cubicBezTo>
                    <a:pt x="758" y="1366"/>
                    <a:pt x="917" y="1420"/>
                    <a:pt x="853" y="1579"/>
                  </a:cubicBezTo>
                  <a:cubicBezTo>
                    <a:pt x="853" y="1579"/>
                    <a:pt x="924" y="1561"/>
                    <a:pt x="1037" y="1561"/>
                  </a:cubicBezTo>
                  <a:cubicBezTo>
                    <a:pt x="1152" y="1561"/>
                    <a:pt x="1311" y="1580"/>
                    <a:pt x="1483" y="1656"/>
                  </a:cubicBezTo>
                  <a:cubicBezTo>
                    <a:pt x="1483" y="1656"/>
                    <a:pt x="1526" y="1569"/>
                    <a:pt x="1567" y="1559"/>
                  </a:cubicBezTo>
                  <a:cubicBezTo>
                    <a:pt x="1567" y="1559"/>
                    <a:pt x="1301" y="747"/>
                    <a:pt x="1014" y="491"/>
                  </a:cubicBezTo>
                  <a:cubicBezTo>
                    <a:pt x="735" y="247"/>
                    <a:pt x="522" y="129"/>
                    <a:pt x="364" y="55"/>
                  </a:cubicBezTo>
                  <a:cubicBezTo>
                    <a:pt x="283" y="12"/>
                    <a:pt x="200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4137284" y="1139469"/>
              <a:ext cx="323285" cy="331828"/>
            </a:xfrm>
            <a:custGeom>
              <a:rect b="b" l="l" r="r" t="t"/>
              <a:pathLst>
                <a:path extrusionOk="0" h="1709" w="1665">
                  <a:moveTo>
                    <a:pt x="779" y="556"/>
                  </a:moveTo>
                  <a:cubicBezTo>
                    <a:pt x="843" y="556"/>
                    <a:pt x="940" y="620"/>
                    <a:pt x="1014" y="717"/>
                  </a:cubicBezTo>
                  <a:cubicBezTo>
                    <a:pt x="1068" y="781"/>
                    <a:pt x="1099" y="846"/>
                    <a:pt x="1109" y="910"/>
                  </a:cubicBezTo>
                  <a:cubicBezTo>
                    <a:pt x="1119" y="961"/>
                    <a:pt x="1109" y="1004"/>
                    <a:pt x="1088" y="1015"/>
                  </a:cubicBezTo>
                  <a:cubicBezTo>
                    <a:pt x="1078" y="1025"/>
                    <a:pt x="1068" y="1025"/>
                    <a:pt x="1045" y="1025"/>
                  </a:cubicBezTo>
                  <a:cubicBezTo>
                    <a:pt x="981" y="1025"/>
                    <a:pt x="886" y="961"/>
                    <a:pt x="822" y="866"/>
                  </a:cubicBezTo>
                  <a:cubicBezTo>
                    <a:pt x="768" y="802"/>
                    <a:pt x="735" y="738"/>
                    <a:pt x="725" y="684"/>
                  </a:cubicBezTo>
                  <a:cubicBezTo>
                    <a:pt x="715" y="630"/>
                    <a:pt x="725" y="589"/>
                    <a:pt x="748" y="566"/>
                  </a:cubicBezTo>
                  <a:cubicBezTo>
                    <a:pt x="758" y="556"/>
                    <a:pt x="768" y="556"/>
                    <a:pt x="779" y="556"/>
                  </a:cubicBezTo>
                  <a:close/>
                  <a:moveTo>
                    <a:pt x="779" y="513"/>
                  </a:moveTo>
                  <a:cubicBezTo>
                    <a:pt x="758" y="513"/>
                    <a:pt x="735" y="525"/>
                    <a:pt x="715" y="536"/>
                  </a:cubicBezTo>
                  <a:cubicBezTo>
                    <a:pt x="684" y="566"/>
                    <a:pt x="671" y="620"/>
                    <a:pt x="684" y="684"/>
                  </a:cubicBezTo>
                  <a:cubicBezTo>
                    <a:pt x="694" y="758"/>
                    <a:pt x="735" y="822"/>
                    <a:pt x="779" y="897"/>
                  </a:cubicBezTo>
                  <a:cubicBezTo>
                    <a:pt x="863" y="1004"/>
                    <a:pt x="971" y="1068"/>
                    <a:pt x="1045" y="1068"/>
                  </a:cubicBezTo>
                  <a:cubicBezTo>
                    <a:pt x="1078" y="1068"/>
                    <a:pt x="1099" y="1068"/>
                    <a:pt x="1109" y="1058"/>
                  </a:cubicBezTo>
                  <a:cubicBezTo>
                    <a:pt x="1152" y="1025"/>
                    <a:pt x="1163" y="974"/>
                    <a:pt x="1152" y="897"/>
                  </a:cubicBezTo>
                  <a:cubicBezTo>
                    <a:pt x="1132" y="833"/>
                    <a:pt x="1099" y="758"/>
                    <a:pt x="1045" y="694"/>
                  </a:cubicBezTo>
                  <a:cubicBezTo>
                    <a:pt x="971" y="589"/>
                    <a:pt x="863" y="513"/>
                    <a:pt x="779" y="513"/>
                  </a:cubicBezTo>
                  <a:close/>
                  <a:moveTo>
                    <a:pt x="202" y="44"/>
                  </a:moveTo>
                  <a:cubicBezTo>
                    <a:pt x="287" y="44"/>
                    <a:pt x="351" y="64"/>
                    <a:pt x="415" y="98"/>
                  </a:cubicBezTo>
                  <a:cubicBezTo>
                    <a:pt x="597" y="182"/>
                    <a:pt x="799" y="290"/>
                    <a:pt x="1068" y="536"/>
                  </a:cubicBezTo>
                  <a:cubicBezTo>
                    <a:pt x="1324" y="748"/>
                    <a:pt x="1567" y="1442"/>
                    <a:pt x="1611" y="1570"/>
                  </a:cubicBezTo>
                  <a:cubicBezTo>
                    <a:pt x="1580" y="1591"/>
                    <a:pt x="1547" y="1624"/>
                    <a:pt x="1537" y="1645"/>
                  </a:cubicBezTo>
                  <a:cubicBezTo>
                    <a:pt x="1409" y="1591"/>
                    <a:pt x="1260" y="1560"/>
                    <a:pt x="1119" y="1560"/>
                  </a:cubicBezTo>
                  <a:cubicBezTo>
                    <a:pt x="1045" y="1560"/>
                    <a:pt x="981" y="1570"/>
                    <a:pt x="950" y="1581"/>
                  </a:cubicBezTo>
                  <a:cubicBezTo>
                    <a:pt x="960" y="1537"/>
                    <a:pt x="950" y="1496"/>
                    <a:pt x="940" y="1463"/>
                  </a:cubicBezTo>
                  <a:cubicBezTo>
                    <a:pt x="917" y="1409"/>
                    <a:pt x="863" y="1378"/>
                    <a:pt x="843" y="1368"/>
                  </a:cubicBezTo>
                  <a:cubicBezTo>
                    <a:pt x="704" y="812"/>
                    <a:pt x="246" y="280"/>
                    <a:pt x="108" y="141"/>
                  </a:cubicBezTo>
                  <a:cubicBezTo>
                    <a:pt x="128" y="128"/>
                    <a:pt x="149" y="128"/>
                    <a:pt x="149" y="108"/>
                  </a:cubicBezTo>
                  <a:cubicBezTo>
                    <a:pt x="159" y="87"/>
                    <a:pt x="149" y="64"/>
                    <a:pt x="138" y="54"/>
                  </a:cubicBezTo>
                  <a:cubicBezTo>
                    <a:pt x="149" y="54"/>
                    <a:pt x="182" y="44"/>
                    <a:pt x="202" y="44"/>
                  </a:cubicBezTo>
                  <a:close/>
                  <a:moveTo>
                    <a:pt x="202" y="0"/>
                  </a:moveTo>
                  <a:cubicBezTo>
                    <a:pt x="138" y="0"/>
                    <a:pt x="85" y="13"/>
                    <a:pt x="85" y="13"/>
                  </a:cubicBezTo>
                  <a:lnTo>
                    <a:pt x="54" y="23"/>
                  </a:lnTo>
                  <a:lnTo>
                    <a:pt x="74" y="54"/>
                  </a:lnTo>
                  <a:cubicBezTo>
                    <a:pt x="95" y="64"/>
                    <a:pt x="108" y="87"/>
                    <a:pt x="108" y="98"/>
                  </a:cubicBezTo>
                  <a:lnTo>
                    <a:pt x="64" y="9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4" y="128"/>
                  </a:lnTo>
                  <a:cubicBezTo>
                    <a:pt x="54" y="141"/>
                    <a:pt x="661" y="758"/>
                    <a:pt x="799" y="1388"/>
                  </a:cubicBezTo>
                  <a:lnTo>
                    <a:pt x="799" y="1409"/>
                  </a:lnTo>
                  <a:lnTo>
                    <a:pt x="812" y="1409"/>
                  </a:lnTo>
                  <a:cubicBezTo>
                    <a:pt x="812" y="1409"/>
                    <a:pt x="876" y="1432"/>
                    <a:pt x="896" y="1486"/>
                  </a:cubicBezTo>
                  <a:cubicBezTo>
                    <a:pt x="917" y="1516"/>
                    <a:pt x="917" y="1550"/>
                    <a:pt x="896" y="1601"/>
                  </a:cubicBezTo>
                  <a:lnTo>
                    <a:pt x="876" y="1634"/>
                  </a:lnTo>
                  <a:lnTo>
                    <a:pt x="917" y="1624"/>
                  </a:lnTo>
                  <a:cubicBezTo>
                    <a:pt x="917" y="1624"/>
                    <a:pt x="1004" y="1601"/>
                    <a:pt x="1119" y="1601"/>
                  </a:cubicBezTo>
                  <a:cubicBezTo>
                    <a:pt x="1260" y="1601"/>
                    <a:pt x="1409" y="1634"/>
                    <a:pt x="1537" y="1698"/>
                  </a:cubicBezTo>
                  <a:lnTo>
                    <a:pt x="1557" y="1709"/>
                  </a:lnTo>
                  <a:lnTo>
                    <a:pt x="1567" y="1688"/>
                  </a:lnTo>
                  <a:cubicBezTo>
                    <a:pt x="1580" y="1655"/>
                    <a:pt x="1611" y="1614"/>
                    <a:pt x="1631" y="1601"/>
                  </a:cubicBezTo>
                  <a:lnTo>
                    <a:pt x="1665" y="1601"/>
                  </a:lnTo>
                  <a:lnTo>
                    <a:pt x="1654" y="1581"/>
                  </a:lnTo>
                  <a:cubicBezTo>
                    <a:pt x="1644" y="1550"/>
                    <a:pt x="1388" y="748"/>
                    <a:pt x="1099" y="502"/>
                  </a:cubicBezTo>
                  <a:cubicBezTo>
                    <a:pt x="822" y="256"/>
                    <a:pt x="620" y="151"/>
                    <a:pt x="438" y="54"/>
                  </a:cubicBezTo>
                  <a:cubicBezTo>
                    <a:pt x="364" y="23"/>
                    <a:pt x="287" y="0"/>
                    <a:pt x="202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4184855" y="1117140"/>
              <a:ext cx="219601" cy="155332"/>
            </a:xfrm>
            <a:custGeom>
              <a:rect b="b" l="l" r="r" t="t"/>
              <a:pathLst>
                <a:path extrusionOk="0" h="800" w="1131">
                  <a:moveTo>
                    <a:pt x="1" y="0"/>
                  </a:moveTo>
                  <a:cubicBezTo>
                    <a:pt x="1" y="0"/>
                    <a:pt x="25" y="7"/>
                    <a:pt x="67" y="22"/>
                  </a:cubicBezTo>
                  <a:lnTo>
                    <a:pt x="67" y="22"/>
                  </a:lnTo>
                  <a:cubicBezTo>
                    <a:pt x="28" y="2"/>
                    <a:pt x="1" y="0"/>
                    <a:pt x="1" y="0"/>
                  </a:cubicBezTo>
                  <a:close/>
                  <a:moveTo>
                    <a:pt x="67" y="22"/>
                  </a:moveTo>
                  <a:lnTo>
                    <a:pt x="67" y="22"/>
                  </a:lnTo>
                  <a:cubicBezTo>
                    <a:pt x="115" y="47"/>
                    <a:pt x="181" y="100"/>
                    <a:pt x="234" y="213"/>
                  </a:cubicBezTo>
                  <a:cubicBezTo>
                    <a:pt x="298" y="331"/>
                    <a:pt x="277" y="500"/>
                    <a:pt x="277" y="500"/>
                  </a:cubicBezTo>
                  <a:cubicBezTo>
                    <a:pt x="277" y="500"/>
                    <a:pt x="715" y="576"/>
                    <a:pt x="1130" y="799"/>
                  </a:cubicBezTo>
                  <a:cubicBezTo>
                    <a:pt x="1130" y="799"/>
                    <a:pt x="843" y="425"/>
                    <a:pt x="544" y="256"/>
                  </a:cubicBezTo>
                  <a:cubicBezTo>
                    <a:pt x="345" y="130"/>
                    <a:pt x="161" y="56"/>
                    <a:pt x="6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4180389" y="1112674"/>
              <a:ext cx="228532" cy="163681"/>
            </a:xfrm>
            <a:custGeom>
              <a:rect b="b" l="l" r="r" t="t"/>
              <a:pathLst>
                <a:path extrusionOk="0" h="843" w="1177">
                  <a:moveTo>
                    <a:pt x="216" y="118"/>
                  </a:moveTo>
                  <a:lnTo>
                    <a:pt x="216" y="118"/>
                  </a:lnTo>
                  <a:cubicBezTo>
                    <a:pt x="300" y="161"/>
                    <a:pt x="429" y="215"/>
                    <a:pt x="557" y="289"/>
                  </a:cubicBezTo>
                  <a:cubicBezTo>
                    <a:pt x="769" y="418"/>
                    <a:pt x="974" y="640"/>
                    <a:pt x="1069" y="758"/>
                  </a:cubicBezTo>
                  <a:cubicBezTo>
                    <a:pt x="738" y="599"/>
                    <a:pt x="408" y="523"/>
                    <a:pt x="321" y="502"/>
                  </a:cubicBezTo>
                  <a:cubicBezTo>
                    <a:pt x="321" y="448"/>
                    <a:pt x="334" y="320"/>
                    <a:pt x="280" y="225"/>
                  </a:cubicBezTo>
                  <a:cubicBezTo>
                    <a:pt x="257" y="182"/>
                    <a:pt x="236" y="138"/>
                    <a:pt x="216" y="118"/>
                  </a:cubicBezTo>
                  <a:close/>
                  <a:moveTo>
                    <a:pt x="24" y="0"/>
                  </a:moveTo>
                  <a:cubicBezTo>
                    <a:pt x="14" y="0"/>
                    <a:pt x="1" y="10"/>
                    <a:pt x="1" y="23"/>
                  </a:cubicBezTo>
                  <a:cubicBezTo>
                    <a:pt x="1" y="33"/>
                    <a:pt x="14" y="44"/>
                    <a:pt x="24" y="44"/>
                  </a:cubicBezTo>
                  <a:cubicBezTo>
                    <a:pt x="24" y="44"/>
                    <a:pt x="44" y="54"/>
                    <a:pt x="88" y="64"/>
                  </a:cubicBezTo>
                  <a:cubicBezTo>
                    <a:pt x="129" y="97"/>
                    <a:pt x="193" y="138"/>
                    <a:pt x="247" y="246"/>
                  </a:cubicBezTo>
                  <a:cubicBezTo>
                    <a:pt x="300" y="354"/>
                    <a:pt x="280" y="512"/>
                    <a:pt x="280" y="512"/>
                  </a:cubicBezTo>
                  <a:cubicBezTo>
                    <a:pt x="280" y="523"/>
                    <a:pt x="290" y="535"/>
                    <a:pt x="300" y="546"/>
                  </a:cubicBezTo>
                  <a:cubicBezTo>
                    <a:pt x="300" y="546"/>
                    <a:pt x="738" y="620"/>
                    <a:pt x="1143" y="843"/>
                  </a:cubicBezTo>
                  <a:lnTo>
                    <a:pt x="1166" y="843"/>
                  </a:lnTo>
                  <a:cubicBezTo>
                    <a:pt x="1176" y="832"/>
                    <a:pt x="1176" y="822"/>
                    <a:pt x="1166" y="812"/>
                  </a:cubicBezTo>
                  <a:cubicBezTo>
                    <a:pt x="1153" y="802"/>
                    <a:pt x="877" y="428"/>
                    <a:pt x="590" y="256"/>
                  </a:cubicBezTo>
                  <a:cubicBezTo>
                    <a:pt x="385" y="138"/>
                    <a:pt x="206" y="64"/>
                    <a:pt x="108" y="33"/>
                  </a:cubicBezTo>
                  <a:cubicBezTo>
                    <a:pt x="65" y="10"/>
                    <a:pt x="34" y="0"/>
                    <a:pt x="2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p32"/>
          <p:cNvGrpSpPr/>
          <p:nvPr/>
        </p:nvGrpSpPr>
        <p:grpSpPr>
          <a:xfrm>
            <a:off x="3271651" y="4007882"/>
            <a:ext cx="412795" cy="306392"/>
            <a:chOff x="2775801" y="1119082"/>
            <a:chExt cx="412795" cy="306392"/>
          </a:xfrm>
        </p:grpSpPr>
        <p:sp>
          <p:nvSpPr>
            <p:cNvPr id="1817" name="Google Shape;1817;p32"/>
            <p:cNvSpPr/>
            <p:nvPr/>
          </p:nvSpPr>
          <p:spPr>
            <a:xfrm>
              <a:off x="2844341" y="1122965"/>
              <a:ext cx="339789" cy="298237"/>
            </a:xfrm>
            <a:custGeom>
              <a:rect b="b" l="l" r="r" t="t"/>
              <a:pathLst>
                <a:path extrusionOk="0" h="1536" w="1750">
                  <a:moveTo>
                    <a:pt x="1248" y="1"/>
                  </a:moveTo>
                  <a:cubicBezTo>
                    <a:pt x="789" y="311"/>
                    <a:pt x="1" y="577"/>
                    <a:pt x="1" y="577"/>
                  </a:cubicBezTo>
                  <a:lnTo>
                    <a:pt x="257" y="1494"/>
                  </a:lnTo>
                  <a:cubicBezTo>
                    <a:pt x="293" y="1523"/>
                    <a:pt x="341" y="1535"/>
                    <a:pt x="398" y="1535"/>
                  </a:cubicBezTo>
                  <a:cubicBezTo>
                    <a:pt x="827" y="1535"/>
                    <a:pt x="1750" y="813"/>
                    <a:pt x="1750" y="813"/>
                  </a:cubicBezTo>
                  <a:lnTo>
                    <a:pt x="1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2837933" y="1119082"/>
              <a:ext cx="350662" cy="306392"/>
            </a:xfrm>
            <a:custGeom>
              <a:rect b="b" l="l" r="r" t="t"/>
              <a:pathLst>
                <a:path extrusionOk="0" h="1578" w="1806">
                  <a:moveTo>
                    <a:pt x="1281" y="54"/>
                  </a:moveTo>
                  <a:lnTo>
                    <a:pt x="1752" y="833"/>
                  </a:lnTo>
                  <a:cubicBezTo>
                    <a:pt x="1634" y="927"/>
                    <a:pt x="812" y="1537"/>
                    <a:pt x="428" y="1537"/>
                  </a:cubicBezTo>
                  <a:cubicBezTo>
                    <a:pt x="384" y="1537"/>
                    <a:pt x="343" y="1527"/>
                    <a:pt x="310" y="1504"/>
                  </a:cubicBezTo>
                  <a:lnTo>
                    <a:pt x="54" y="607"/>
                  </a:lnTo>
                  <a:cubicBezTo>
                    <a:pt x="182" y="566"/>
                    <a:pt x="856" y="331"/>
                    <a:pt x="1281" y="54"/>
                  </a:cubicBezTo>
                  <a:close/>
                  <a:moveTo>
                    <a:pt x="1294" y="0"/>
                  </a:moveTo>
                  <a:cubicBezTo>
                    <a:pt x="1281" y="0"/>
                    <a:pt x="1281" y="0"/>
                    <a:pt x="1271" y="11"/>
                  </a:cubicBezTo>
                  <a:cubicBezTo>
                    <a:pt x="822" y="310"/>
                    <a:pt x="34" y="577"/>
                    <a:pt x="23" y="577"/>
                  </a:cubicBezTo>
                  <a:cubicBezTo>
                    <a:pt x="13" y="577"/>
                    <a:pt x="0" y="587"/>
                    <a:pt x="13" y="597"/>
                  </a:cubicBezTo>
                  <a:lnTo>
                    <a:pt x="269" y="1514"/>
                  </a:lnTo>
                  <a:cubicBezTo>
                    <a:pt x="269" y="1527"/>
                    <a:pt x="279" y="1527"/>
                    <a:pt x="279" y="1527"/>
                  </a:cubicBezTo>
                  <a:cubicBezTo>
                    <a:pt x="310" y="1557"/>
                    <a:pt x="364" y="1578"/>
                    <a:pt x="428" y="1578"/>
                  </a:cubicBezTo>
                  <a:cubicBezTo>
                    <a:pt x="866" y="1578"/>
                    <a:pt x="1752" y="886"/>
                    <a:pt x="1793" y="853"/>
                  </a:cubicBezTo>
                  <a:cubicBezTo>
                    <a:pt x="1806" y="843"/>
                    <a:pt x="1806" y="833"/>
                    <a:pt x="1793" y="822"/>
                  </a:cubicBezTo>
                  <a:lnTo>
                    <a:pt x="1304" y="11"/>
                  </a:lnTo>
                  <a:cubicBezTo>
                    <a:pt x="1304" y="11"/>
                    <a:pt x="1294" y="11"/>
                    <a:pt x="1294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2854826" y="1172671"/>
              <a:ext cx="279598" cy="221931"/>
            </a:xfrm>
            <a:custGeom>
              <a:rect b="b" l="l" r="r" t="t"/>
              <a:pathLst>
                <a:path extrusionOk="0" h="1143" w="1440">
                  <a:moveTo>
                    <a:pt x="510" y="515"/>
                  </a:moveTo>
                  <a:cubicBezTo>
                    <a:pt x="625" y="515"/>
                    <a:pt x="719" y="565"/>
                    <a:pt x="735" y="641"/>
                  </a:cubicBezTo>
                  <a:cubicBezTo>
                    <a:pt x="758" y="739"/>
                    <a:pt x="661" y="844"/>
                    <a:pt x="513" y="877"/>
                  </a:cubicBezTo>
                  <a:cubicBezTo>
                    <a:pt x="484" y="883"/>
                    <a:pt x="455" y="885"/>
                    <a:pt x="428" y="885"/>
                  </a:cubicBezTo>
                  <a:cubicBezTo>
                    <a:pt x="313" y="885"/>
                    <a:pt x="219" y="836"/>
                    <a:pt x="203" y="759"/>
                  </a:cubicBezTo>
                  <a:cubicBezTo>
                    <a:pt x="182" y="662"/>
                    <a:pt x="277" y="557"/>
                    <a:pt x="425" y="523"/>
                  </a:cubicBezTo>
                  <a:cubicBezTo>
                    <a:pt x="454" y="518"/>
                    <a:pt x="483" y="515"/>
                    <a:pt x="510" y="515"/>
                  </a:cubicBezTo>
                  <a:close/>
                  <a:moveTo>
                    <a:pt x="1035" y="1"/>
                  </a:moveTo>
                  <a:cubicBezTo>
                    <a:pt x="630" y="290"/>
                    <a:pt x="0" y="439"/>
                    <a:pt x="0" y="439"/>
                  </a:cubicBezTo>
                  <a:lnTo>
                    <a:pt x="128" y="931"/>
                  </a:lnTo>
                  <a:cubicBezTo>
                    <a:pt x="128" y="931"/>
                    <a:pt x="110" y="1143"/>
                    <a:pt x="350" y="1143"/>
                  </a:cubicBezTo>
                  <a:cubicBezTo>
                    <a:pt x="379" y="1143"/>
                    <a:pt x="412" y="1140"/>
                    <a:pt x="449" y="1133"/>
                  </a:cubicBezTo>
                  <a:cubicBezTo>
                    <a:pt x="705" y="1079"/>
                    <a:pt x="1194" y="749"/>
                    <a:pt x="1409" y="598"/>
                  </a:cubicBezTo>
                  <a:cubicBezTo>
                    <a:pt x="1376" y="587"/>
                    <a:pt x="1355" y="546"/>
                    <a:pt x="1355" y="513"/>
                  </a:cubicBezTo>
                  <a:cubicBezTo>
                    <a:pt x="1355" y="470"/>
                    <a:pt x="1386" y="429"/>
                    <a:pt x="1440" y="418"/>
                  </a:cubicBezTo>
                  <a:lnTo>
                    <a:pt x="1217" y="55"/>
                  </a:lnTo>
                  <a:lnTo>
                    <a:pt x="1163" y="55"/>
                  </a:lnTo>
                  <a:cubicBezTo>
                    <a:pt x="1109" y="55"/>
                    <a:pt x="1055" y="34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2850360" y="1166846"/>
              <a:ext cx="290471" cy="231833"/>
            </a:xfrm>
            <a:custGeom>
              <a:rect b="b" l="l" r="r" t="t"/>
              <a:pathLst>
                <a:path extrusionOk="0" h="1194" w="1496">
                  <a:moveTo>
                    <a:pt x="546" y="564"/>
                  </a:moveTo>
                  <a:cubicBezTo>
                    <a:pt x="641" y="564"/>
                    <a:pt x="728" y="607"/>
                    <a:pt x="738" y="671"/>
                  </a:cubicBezTo>
                  <a:cubicBezTo>
                    <a:pt x="748" y="715"/>
                    <a:pt x="738" y="756"/>
                    <a:pt x="694" y="799"/>
                  </a:cubicBezTo>
                  <a:cubicBezTo>
                    <a:pt x="653" y="843"/>
                    <a:pt x="600" y="874"/>
                    <a:pt x="525" y="884"/>
                  </a:cubicBezTo>
                  <a:cubicBezTo>
                    <a:pt x="502" y="897"/>
                    <a:pt x="472" y="897"/>
                    <a:pt x="438" y="897"/>
                  </a:cubicBezTo>
                  <a:cubicBezTo>
                    <a:pt x="343" y="897"/>
                    <a:pt x="256" y="853"/>
                    <a:pt x="246" y="789"/>
                  </a:cubicBezTo>
                  <a:cubicBezTo>
                    <a:pt x="236" y="745"/>
                    <a:pt x="246" y="705"/>
                    <a:pt x="290" y="671"/>
                  </a:cubicBezTo>
                  <a:cubicBezTo>
                    <a:pt x="333" y="628"/>
                    <a:pt x="384" y="597"/>
                    <a:pt x="461" y="576"/>
                  </a:cubicBezTo>
                  <a:cubicBezTo>
                    <a:pt x="482" y="576"/>
                    <a:pt x="513" y="564"/>
                    <a:pt x="546" y="564"/>
                  </a:cubicBezTo>
                  <a:close/>
                  <a:moveTo>
                    <a:pt x="546" y="523"/>
                  </a:moveTo>
                  <a:cubicBezTo>
                    <a:pt x="513" y="523"/>
                    <a:pt x="482" y="533"/>
                    <a:pt x="448" y="533"/>
                  </a:cubicBezTo>
                  <a:cubicBezTo>
                    <a:pt x="374" y="553"/>
                    <a:pt x="300" y="587"/>
                    <a:pt x="256" y="640"/>
                  </a:cubicBezTo>
                  <a:cubicBezTo>
                    <a:pt x="215" y="681"/>
                    <a:pt x="192" y="745"/>
                    <a:pt x="205" y="799"/>
                  </a:cubicBezTo>
                  <a:cubicBezTo>
                    <a:pt x="226" y="884"/>
                    <a:pt x="320" y="938"/>
                    <a:pt x="438" y="938"/>
                  </a:cubicBezTo>
                  <a:cubicBezTo>
                    <a:pt x="472" y="938"/>
                    <a:pt x="502" y="938"/>
                    <a:pt x="536" y="927"/>
                  </a:cubicBezTo>
                  <a:cubicBezTo>
                    <a:pt x="610" y="907"/>
                    <a:pt x="684" y="874"/>
                    <a:pt x="728" y="820"/>
                  </a:cubicBezTo>
                  <a:cubicBezTo>
                    <a:pt x="769" y="779"/>
                    <a:pt x="792" y="715"/>
                    <a:pt x="781" y="661"/>
                  </a:cubicBezTo>
                  <a:cubicBezTo>
                    <a:pt x="758" y="587"/>
                    <a:pt x="664" y="523"/>
                    <a:pt x="546" y="523"/>
                  </a:cubicBezTo>
                  <a:close/>
                  <a:moveTo>
                    <a:pt x="1058" y="64"/>
                  </a:moveTo>
                  <a:cubicBezTo>
                    <a:pt x="1081" y="96"/>
                    <a:pt x="1132" y="109"/>
                    <a:pt x="1183" y="109"/>
                  </a:cubicBezTo>
                  <a:cubicBezTo>
                    <a:pt x="1199" y="109"/>
                    <a:pt x="1214" y="108"/>
                    <a:pt x="1230" y="105"/>
                  </a:cubicBezTo>
                  <a:lnTo>
                    <a:pt x="1432" y="436"/>
                  </a:lnTo>
                  <a:cubicBezTo>
                    <a:pt x="1388" y="459"/>
                    <a:pt x="1358" y="500"/>
                    <a:pt x="1358" y="543"/>
                  </a:cubicBezTo>
                  <a:cubicBezTo>
                    <a:pt x="1358" y="576"/>
                    <a:pt x="1368" y="607"/>
                    <a:pt x="1399" y="628"/>
                  </a:cubicBezTo>
                  <a:cubicBezTo>
                    <a:pt x="1186" y="779"/>
                    <a:pt x="717" y="1089"/>
                    <a:pt x="461" y="1140"/>
                  </a:cubicBezTo>
                  <a:cubicBezTo>
                    <a:pt x="428" y="1153"/>
                    <a:pt x="397" y="1153"/>
                    <a:pt x="364" y="1153"/>
                  </a:cubicBezTo>
                  <a:cubicBezTo>
                    <a:pt x="300" y="1153"/>
                    <a:pt x="246" y="1130"/>
                    <a:pt x="215" y="1099"/>
                  </a:cubicBezTo>
                  <a:cubicBezTo>
                    <a:pt x="162" y="1045"/>
                    <a:pt x="172" y="961"/>
                    <a:pt x="172" y="961"/>
                  </a:cubicBezTo>
                  <a:lnTo>
                    <a:pt x="54" y="479"/>
                  </a:lnTo>
                  <a:cubicBezTo>
                    <a:pt x="162" y="459"/>
                    <a:pt x="694" y="308"/>
                    <a:pt x="1058" y="64"/>
                  </a:cubicBezTo>
                  <a:close/>
                  <a:moveTo>
                    <a:pt x="1068" y="0"/>
                  </a:moveTo>
                  <a:lnTo>
                    <a:pt x="1048" y="10"/>
                  </a:lnTo>
                  <a:cubicBezTo>
                    <a:pt x="653" y="297"/>
                    <a:pt x="23" y="448"/>
                    <a:pt x="23" y="448"/>
                  </a:cubicBezTo>
                  <a:lnTo>
                    <a:pt x="0" y="448"/>
                  </a:lnTo>
                  <a:lnTo>
                    <a:pt x="128" y="961"/>
                  </a:lnTo>
                  <a:cubicBezTo>
                    <a:pt x="128" y="981"/>
                    <a:pt x="128" y="1066"/>
                    <a:pt x="182" y="1130"/>
                  </a:cubicBezTo>
                  <a:cubicBezTo>
                    <a:pt x="226" y="1173"/>
                    <a:pt x="290" y="1194"/>
                    <a:pt x="364" y="1194"/>
                  </a:cubicBezTo>
                  <a:cubicBezTo>
                    <a:pt x="397" y="1194"/>
                    <a:pt x="438" y="1194"/>
                    <a:pt x="472" y="1183"/>
                  </a:cubicBezTo>
                  <a:cubicBezTo>
                    <a:pt x="738" y="1130"/>
                    <a:pt x="1240" y="789"/>
                    <a:pt x="1442" y="651"/>
                  </a:cubicBezTo>
                  <a:lnTo>
                    <a:pt x="1473" y="628"/>
                  </a:lnTo>
                  <a:lnTo>
                    <a:pt x="1442" y="617"/>
                  </a:lnTo>
                  <a:cubicBezTo>
                    <a:pt x="1409" y="597"/>
                    <a:pt x="1399" y="576"/>
                    <a:pt x="1399" y="543"/>
                  </a:cubicBezTo>
                  <a:cubicBezTo>
                    <a:pt x="1399" y="512"/>
                    <a:pt x="1422" y="479"/>
                    <a:pt x="1463" y="459"/>
                  </a:cubicBezTo>
                  <a:lnTo>
                    <a:pt x="1496" y="459"/>
                  </a:lnTo>
                  <a:lnTo>
                    <a:pt x="1250" y="51"/>
                  </a:lnTo>
                  <a:lnTo>
                    <a:pt x="1230" y="64"/>
                  </a:lnTo>
                  <a:cubicBezTo>
                    <a:pt x="1217" y="67"/>
                    <a:pt x="1203" y="68"/>
                    <a:pt x="1190" y="68"/>
                  </a:cubicBezTo>
                  <a:cubicBezTo>
                    <a:pt x="1144" y="68"/>
                    <a:pt x="1096" y="54"/>
                    <a:pt x="1078" y="2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2780266" y="1162380"/>
              <a:ext cx="147371" cy="250667"/>
            </a:xfrm>
            <a:custGeom>
              <a:rect b="b" l="l" r="r" t="t"/>
              <a:pathLst>
                <a:path extrusionOk="0" h="1291" w="759">
                  <a:moveTo>
                    <a:pt x="213" y="0"/>
                  </a:moveTo>
                  <a:cubicBezTo>
                    <a:pt x="0" y="98"/>
                    <a:pt x="64" y="267"/>
                    <a:pt x="64" y="267"/>
                  </a:cubicBezTo>
                  <a:lnTo>
                    <a:pt x="587" y="1291"/>
                  </a:lnTo>
                  <a:cubicBezTo>
                    <a:pt x="566" y="1176"/>
                    <a:pt x="758" y="1078"/>
                    <a:pt x="758" y="1078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2775801" y="1159468"/>
              <a:ext cx="155720" cy="258045"/>
            </a:xfrm>
            <a:custGeom>
              <a:rect b="b" l="l" r="r" t="t"/>
              <a:pathLst>
                <a:path extrusionOk="0" h="1329" w="802">
                  <a:moveTo>
                    <a:pt x="226" y="48"/>
                  </a:moveTo>
                  <a:lnTo>
                    <a:pt x="748" y="1083"/>
                  </a:lnTo>
                  <a:cubicBezTo>
                    <a:pt x="704" y="1104"/>
                    <a:pt x="630" y="1168"/>
                    <a:pt x="599" y="1232"/>
                  </a:cubicBezTo>
                  <a:lnTo>
                    <a:pt x="108" y="271"/>
                  </a:lnTo>
                  <a:cubicBezTo>
                    <a:pt x="108" y="271"/>
                    <a:pt x="54" y="133"/>
                    <a:pt x="226" y="48"/>
                  </a:cubicBezTo>
                  <a:close/>
                  <a:moveTo>
                    <a:pt x="235" y="1"/>
                  </a:moveTo>
                  <a:cubicBezTo>
                    <a:pt x="232" y="1"/>
                    <a:pt x="229" y="2"/>
                    <a:pt x="226" y="5"/>
                  </a:cubicBezTo>
                  <a:cubicBezTo>
                    <a:pt x="0" y="102"/>
                    <a:pt x="64" y="282"/>
                    <a:pt x="64" y="294"/>
                  </a:cubicBezTo>
                  <a:lnTo>
                    <a:pt x="589" y="1319"/>
                  </a:lnTo>
                  <a:cubicBezTo>
                    <a:pt x="599" y="1319"/>
                    <a:pt x="599" y="1329"/>
                    <a:pt x="610" y="1329"/>
                  </a:cubicBezTo>
                  <a:lnTo>
                    <a:pt x="620" y="1329"/>
                  </a:lnTo>
                  <a:cubicBezTo>
                    <a:pt x="630" y="1319"/>
                    <a:pt x="630" y="1319"/>
                    <a:pt x="630" y="1306"/>
                  </a:cubicBezTo>
                  <a:cubicBezTo>
                    <a:pt x="620" y="1221"/>
                    <a:pt x="738" y="1137"/>
                    <a:pt x="781" y="1114"/>
                  </a:cubicBezTo>
                  <a:cubicBezTo>
                    <a:pt x="792" y="1104"/>
                    <a:pt x="802" y="1093"/>
                    <a:pt x="792" y="1083"/>
                  </a:cubicBezTo>
                  <a:lnTo>
                    <a:pt x="256" y="15"/>
                  </a:lnTo>
                  <a:cubicBezTo>
                    <a:pt x="249" y="8"/>
                    <a:pt x="242" y="1"/>
                    <a:pt x="23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2803178" y="1216552"/>
              <a:ext cx="93005" cy="167759"/>
            </a:xfrm>
            <a:custGeom>
              <a:rect b="b" l="l" r="r" t="t"/>
              <a:pathLst>
                <a:path extrusionOk="0" h="864" w="479">
                  <a:moveTo>
                    <a:pt x="31" y="0"/>
                  </a:moveTo>
                  <a:lnTo>
                    <a:pt x="0" y="75"/>
                  </a:lnTo>
                  <a:lnTo>
                    <a:pt x="394" y="863"/>
                  </a:lnTo>
                  <a:cubicBezTo>
                    <a:pt x="415" y="810"/>
                    <a:pt x="479" y="779"/>
                    <a:pt x="479" y="77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2796576" y="1208009"/>
              <a:ext cx="106208" cy="186787"/>
            </a:xfrm>
            <a:custGeom>
              <a:rect b="b" l="l" r="r" t="t"/>
              <a:pathLst>
                <a:path extrusionOk="0" h="962" w="547">
                  <a:moveTo>
                    <a:pt x="65" y="85"/>
                  </a:moveTo>
                  <a:lnTo>
                    <a:pt x="482" y="813"/>
                  </a:lnTo>
                  <a:cubicBezTo>
                    <a:pt x="469" y="823"/>
                    <a:pt x="449" y="843"/>
                    <a:pt x="428" y="864"/>
                  </a:cubicBezTo>
                  <a:lnTo>
                    <a:pt x="55" y="119"/>
                  </a:lnTo>
                  <a:lnTo>
                    <a:pt x="65" y="85"/>
                  </a:lnTo>
                  <a:close/>
                  <a:moveTo>
                    <a:pt x="65" y="1"/>
                  </a:moveTo>
                  <a:lnTo>
                    <a:pt x="1" y="119"/>
                  </a:lnTo>
                  <a:lnTo>
                    <a:pt x="439" y="961"/>
                  </a:lnTo>
                  <a:lnTo>
                    <a:pt x="449" y="918"/>
                  </a:lnTo>
                  <a:cubicBezTo>
                    <a:pt x="469" y="864"/>
                    <a:pt x="523" y="843"/>
                    <a:pt x="523" y="843"/>
                  </a:cubicBezTo>
                  <a:lnTo>
                    <a:pt x="546" y="83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5" name="Google Shape;18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00" y="3107125"/>
            <a:ext cx="4415450" cy="17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Benford’s Law</a:t>
            </a:r>
            <a:endParaRPr/>
          </a:p>
        </p:txBody>
      </p:sp>
      <p:graphicFrame>
        <p:nvGraphicFramePr>
          <p:cNvPr id="1900" name="Google Shape;1900;p41"/>
          <p:cNvGraphicFramePr/>
          <p:nvPr/>
        </p:nvGraphicFramePr>
        <p:xfrm>
          <a:off x="1162050" y="180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{3D1947AF-028D-4062-9757-A32D91A9A177}</a:tableStyleId>
              </a:tblPr>
              <a:tblGrid>
                <a:gridCol w="1185700"/>
                <a:gridCol w="1185700"/>
              </a:tblGrid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KS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10.18</a:t>
                      </a: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%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Cut-Off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4.15</a:t>
                      </a: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%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1074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01" name="Google Shape;1901;p41"/>
          <p:cNvGraphicFramePr/>
          <p:nvPr/>
        </p:nvGraphicFramePr>
        <p:xfrm>
          <a:off x="5594875" y="180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{3D1947AF-028D-4062-9757-A32D91A9A177}</a:tableStyleId>
              </a:tblPr>
              <a:tblGrid>
                <a:gridCol w="1185700"/>
                <a:gridCol w="1185700"/>
              </a:tblGrid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KS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9.09</a:t>
                      </a: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%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Cut-Off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8.48</a:t>
                      </a: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%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257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2" name="Google Shape;1902;p41"/>
          <p:cNvSpPr txBox="1"/>
          <p:nvPr>
            <p:ph idx="1" type="body"/>
          </p:nvPr>
        </p:nvSpPr>
        <p:spPr>
          <a:xfrm>
            <a:off x="720000" y="12289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Quarterly Data						  Annual Data</a:t>
            </a:r>
            <a:endParaRPr/>
          </a:p>
        </p:txBody>
      </p:sp>
      <p:sp>
        <p:nvSpPr>
          <p:cNvPr id="1903" name="Google Shape;1903;p41"/>
          <p:cNvSpPr txBox="1"/>
          <p:nvPr>
            <p:ph idx="1" type="body"/>
          </p:nvPr>
        </p:nvSpPr>
        <p:spPr>
          <a:xfrm>
            <a:off x="720000" y="412100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Since KS &gt; Cut-Off, there is indication of earnings manipulation.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*Included  Data</a:t>
            </a:r>
            <a:endParaRPr/>
          </a:p>
        </p:txBody>
      </p:sp>
      <p:sp>
        <p:nvSpPr>
          <p:cNvPr id="1909" name="Google Shape;1909;p42"/>
          <p:cNvSpPr txBox="1"/>
          <p:nvPr>
            <p:ph idx="1" type="body"/>
          </p:nvPr>
        </p:nvSpPr>
        <p:spPr>
          <a:xfrm>
            <a:off x="720000" y="1215750"/>
            <a:ext cx="38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Main line items were included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Main expense and revenue buckets (seen right) were included and broken down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Restatement of financial statements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○"/>
            </a:pPr>
            <a:r>
              <a:rPr lang="en">
                <a:solidFill>
                  <a:srgbClr val="000000"/>
                </a:solidFill>
              </a:rPr>
              <a:t>Due to fraud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</a:pPr>
            <a:r>
              <a:rPr lang="en">
                <a:solidFill>
                  <a:srgbClr val="000000"/>
                </a:solidFill>
              </a:rPr>
              <a:t>Causes lack of relevant (fraud-prompting) information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10" name="Google Shape;1910;p42"/>
          <p:cNvSpPr txBox="1"/>
          <p:nvPr>
            <p:ph idx="1" type="body"/>
          </p:nvPr>
        </p:nvSpPr>
        <p:spPr>
          <a:xfrm>
            <a:off x="4710025" y="1215750"/>
            <a:ext cx="385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Current Assets - Total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Cost of Goods Sold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Depreciation and Amortization - Total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Inventory - Finished Goods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Inventory - Raw Materials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Inventories - Total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Inventory - Work in Process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Current Liabilities - Total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Net Income (Loss)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rgbClr val="000000"/>
                </a:solidFill>
              </a:rPr>
              <a:t>Revenue - Total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Annual Benford’s Law Distribution (Total)</a:t>
            </a:r>
            <a:endParaRPr sz="2800"/>
          </a:p>
        </p:txBody>
      </p:sp>
      <p:pic>
        <p:nvPicPr>
          <p:cNvPr id="1916" name="Google Shape;19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125"/>
            <a:ext cx="8839200" cy="28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Quarterly</a:t>
            </a:r>
            <a:r>
              <a:rPr lang="en" sz="2800"/>
              <a:t> Benford’s Law Distribution (Total) </a:t>
            </a:r>
            <a:endParaRPr sz="2800"/>
          </a:p>
        </p:txBody>
      </p:sp>
      <p:pic>
        <p:nvPicPr>
          <p:cNvPr id="1922" name="Google Shape;1922;p44"/>
          <p:cNvPicPr preferRelativeResize="0"/>
          <p:nvPr/>
        </p:nvPicPr>
        <p:blipFill rotWithShape="1">
          <a:blip r:embed="rId3">
            <a:alphaModFix/>
          </a:blip>
          <a:srcRect b="0" l="11418" r="0" t="0"/>
          <a:stretch/>
        </p:blipFill>
        <p:spPr>
          <a:xfrm>
            <a:off x="353750" y="1551125"/>
            <a:ext cx="8637851" cy="30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28" name="Google Shape;1928;p45"/>
          <p:cNvSpPr txBox="1"/>
          <p:nvPr>
            <p:ph idx="1" type="body"/>
          </p:nvPr>
        </p:nvSpPr>
        <p:spPr>
          <a:xfrm>
            <a:off x="720000" y="1215750"/>
            <a:ext cx="78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000000"/>
                </a:solidFill>
              </a:rPr>
              <a:t>Beneish’s M-Score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M-scores </a:t>
            </a:r>
            <a:r>
              <a:rPr lang="en" sz="1600">
                <a:solidFill>
                  <a:srgbClr val="000000"/>
                </a:solidFill>
              </a:rPr>
              <a:t>reflect</a:t>
            </a:r>
            <a:r>
              <a:rPr lang="en" sz="1600">
                <a:solidFill>
                  <a:srgbClr val="000000"/>
                </a:solidFill>
              </a:rPr>
              <a:t> fraud in 21 of 24 quarters studied, from 2010 Q4 - 2016 Q3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Exceptions being: 2015-Q2 &amp; Q3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M-scores reflect fraud in 6 of 7 years studied, from 2010 - 2016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Exception being 2015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000000"/>
                </a:solidFill>
              </a:rPr>
              <a:t>Benford’s Law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chivo"/>
              <a:buChar char="○"/>
            </a:pPr>
            <a:r>
              <a:rPr lang="en" sz="1600">
                <a:solidFill>
                  <a:srgbClr val="000000"/>
                </a:solidFill>
              </a:rPr>
              <a:t>Fraud detected in both quarterly and annual reports (when studied together)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Individual years flagged 0 of 7 (0%), but overall numbers from 7 year period viewed together suggest EM (KS of 9.09% &gt; Cut-off of 8.48%)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Individual quarters flagged 4 of 24 (16.67%)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Only flagged 1 of 7 quarters during fraud period (14.28%) for 2014 Q2</a:t>
            </a:r>
            <a:endParaRPr sz="16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831" name="Google Shape;1831;p33"/>
          <p:cNvSpPr txBox="1"/>
          <p:nvPr>
            <p:ph idx="1" type="subTitle"/>
          </p:nvPr>
        </p:nvSpPr>
        <p:spPr>
          <a:xfrm>
            <a:off x="706413" y="29040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investigation into Beneish’s M-Score weaknesses of Osiris Therapeutics</a:t>
            </a:r>
            <a:endParaRPr/>
          </a:p>
        </p:txBody>
      </p:sp>
      <p:sp>
        <p:nvSpPr>
          <p:cNvPr id="1832" name="Google Shape;1832;p33"/>
          <p:cNvSpPr txBox="1"/>
          <p:nvPr>
            <p:ph idx="4" type="subTitle"/>
          </p:nvPr>
        </p:nvSpPr>
        <p:spPr>
          <a:xfrm>
            <a:off x="3373275" y="29040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Overview of investigation into Benford’s Law anomalies of Osiris Therapeutics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3"/>
          <p:cNvSpPr txBox="1"/>
          <p:nvPr>
            <p:ph idx="5" type="title"/>
          </p:nvPr>
        </p:nvSpPr>
        <p:spPr>
          <a:xfrm>
            <a:off x="1437963" y="2081225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4" name="Google Shape;1834;p33"/>
          <p:cNvSpPr txBox="1"/>
          <p:nvPr>
            <p:ph idx="8" type="title"/>
          </p:nvPr>
        </p:nvSpPr>
        <p:spPr>
          <a:xfrm>
            <a:off x="4104807" y="2081225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35" name="Google Shape;1835;p33"/>
          <p:cNvSpPr txBox="1"/>
          <p:nvPr>
            <p:ph idx="13" type="subTitle"/>
          </p:nvPr>
        </p:nvSpPr>
        <p:spPr>
          <a:xfrm>
            <a:off x="6040136" y="2904090"/>
            <a:ext cx="2402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of investigations</a:t>
            </a:r>
            <a:endParaRPr/>
          </a:p>
        </p:txBody>
      </p:sp>
      <p:sp>
        <p:nvSpPr>
          <p:cNvPr id="1836" name="Google Shape;1836;p33"/>
          <p:cNvSpPr txBox="1"/>
          <p:nvPr>
            <p:ph idx="15" type="title"/>
          </p:nvPr>
        </p:nvSpPr>
        <p:spPr>
          <a:xfrm>
            <a:off x="6771668" y="2081225"/>
            <a:ext cx="9390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7" name="Google Shape;1837;p33"/>
          <p:cNvSpPr txBox="1"/>
          <p:nvPr>
            <p:ph idx="16" type="subTitle"/>
          </p:nvPr>
        </p:nvSpPr>
        <p:spPr>
          <a:xfrm>
            <a:off x="415125" y="2585900"/>
            <a:ext cx="29847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M-Score</a:t>
            </a:r>
            <a:endParaRPr sz="2300"/>
          </a:p>
        </p:txBody>
      </p:sp>
      <p:sp>
        <p:nvSpPr>
          <p:cNvPr id="1838" name="Google Shape;1838;p33"/>
          <p:cNvSpPr txBox="1"/>
          <p:nvPr>
            <p:ph idx="19" type="subTitle"/>
          </p:nvPr>
        </p:nvSpPr>
        <p:spPr>
          <a:xfrm>
            <a:off x="3176100" y="2585900"/>
            <a:ext cx="27918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Benford’s Law</a:t>
            </a:r>
            <a:endParaRPr sz="2300"/>
          </a:p>
        </p:txBody>
      </p:sp>
      <p:sp>
        <p:nvSpPr>
          <p:cNvPr id="1839" name="Google Shape;1839;p33"/>
          <p:cNvSpPr txBox="1"/>
          <p:nvPr>
            <p:ph idx="21" type="subTitle"/>
          </p:nvPr>
        </p:nvSpPr>
        <p:spPr>
          <a:xfrm>
            <a:off x="6040136" y="2585902"/>
            <a:ext cx="2402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40" name="Google Shape;1840;p33"/>
          <p:cNvSpPr/>
          <p:nvPr/>
        </p:nvSpPr>
        <p:spPr>
          <a:xfrm>
            <a:off x="777899" y="815481"/>
            <a:ext cx="284146" cy="281404"/>
          </a:xfrm>
          <a:custGeom>
            <a:rect b="b" l="l" r="r" t="t"/>
            <a:pathLst>
              <a:path extrusionOk="0" h="1026" w="1036">
                <a:moveTo>
                  <a:pt x="523" y="44"/>
                </a:moveTo>
                <a:cubicBezTo>
                  <a:pt x="533" y="44"/>
                  <a:pt x="556" y="44"/>
                  <a:pt x="577" y="65"/>
                </a:cubicBezTo>
                <a:cubicBezTo>
                  <a:pt x="587" y="78"/>
                  <a:pt x="597" y="98"/>
                  <a:pt x="597" y="119"/>
                </a:cubicBezTo>
                <a:lnTo>
                  <a:pt x="597" y="408"/>
                </a:lnTo>
                <a:cubicBezTo>
                  <a:pt x="597" y="418"/>
                  <a:pt x="610" y="428"/>
                  <a:pt x="620" y="428"/>
                </a:cubicBezTo>
                <a:lnTo>
                  <a:pt x="907" y="428"/>
                </a:lnTo>
                <a:cubicBezTo>
                  <a:pt x="951" y="428"/>
                  <a:pt x="994" y="472"/>
                  <a:pt x="994" y="513"/>
                </a:cubicBezTo>
                <a:cubicBezTo>
                  <a:pt x="994" y="536"/>
                  <a:pt x="981" y="556"/>
                  <a:pt x="961" y="567"/>
                </a:cubicBezTo>
                <a:cubicBezTo>
                  <a:pt x="951" y="577"/>
                  <a:pt x="930" y="590"/>
                  <a:pt x="907" y="590"/>
                </a:cubicBezTo>
                <a:lnTo>
                  <a:pt x="620" y="590"/>
                </a:lnTo>
                <a:cubicBezTo>
                  <a:pt x="610" y="590"/>
                  <a:pt x="597" y="600"/>
                  <a:pt x="597" y="610"/>
                </a:cubicBezTo>
                <a:lnTo>
                  <a:pt x="597" y="910"/>
                </a:lnTo>
                <a:cubicBezTo>
                  <a:pt x="597" y="951"/>
                  <a:pt x="567" y="984"/>
                  <a:pt x="523" y="984"/>
                </a:cubicBezTo>
                <a:cubicBezTo>
                  <a:pt x="469" y="984"/>
                  <a:pt x="439" y="951"/>
                  <a:pt x="439" y="910"/>
                </a:cubicBezTo>
                <a:lnTo>
                  <a:pt x="439" y="610"/>
                </a:lnTo>
                <a:cubicBezTo>
                  <a:pt x="439" y="600"/>
                  <a:pt x="428" y="590"/>
                  <a:pt x="418" y="590"/>
                </a:cubicBezTo>
                <a:lnTo>
                  <a:pt x="129" y="590"/>
                </a:lnTo>
                <a:cubicBezTo>
                  <a:pt x="85" y="590"/>
                  <a:pt x="44" y="556"/>
                  <a:pt x="44" y="513"/>
                </a:cubicBezTo>
                <a:cubicBezTo>
                  <a:pt x="44" y="472"/>
                  <a:pt x="85" y="428"/>
                  <a:pt x="129" y="428"/>
                </a:cubicBezTo>
                <a:lnTo>
                  <a:pt x="418" y="428"/>
                </a:lnTo>
                <a:cubicBezTo>
                  <a:pt x="428" y="428"/>
                  <a:pt x="439" y="418"/>
                  <a:pt x="439" y="408"/>
                </a:cubicBezTo>
                <a:lnTo>
                  <a:pt x="439" y="119"/>
                </a:lnTo>
                <a:cubicBezTo>
                  <a:pt x="439" y="78"/>
                  <a:pt x="469" y="44"/>
                  <a:pt x="523" y="44"/>
                </a:cubicBezTo>
                <a:close/>
                <a:moveTo>
                  <a:pt x="523" y="1"/>
                </a:moveTo>
                <a:cubicBezTo>
                  <a:pt x="449" y="1"/>
                  <a:pt x="395" y="55"/>
                  <a:pt x="395" y="119"/>
                </a:cubicBezTo>
                <a:lnTo>
                  <a:pt x="395" y="385"/>
                </a:lnTo>
                <a:lnTo>
                  <a:pt x="129" y="385"/>
                </a:lnTo>
                <a:cubicBezTo>
                  <a:pt x="54" y="385"/>
                  <a:pt x="1" y="439"/>
                  <a:pt x="1" y="513"/>
                </a:cubicBezTo>
                <a:cubicBezTo>
                  <a:pt x="1" y="577"/>
                  <a:pt x="54" y="631"/>
                  <a:pt x="129" y="631"/>
                </a:cubicBezTo>
                <a:lnTo>
                  <a:pt x="395" y="631"/>
                </a:lnTo>
                <a:lnTo>
                  <a:pt x="395" y="910"/>
                </a:lnTo>
                <a:cubicBezTo>
                  <a:pt x="395" y="974"/>
                  <a:pt x="449" y="1025"/>
                  <a:pt x="523" y="1025"/>
                </a:cubicBezTo>
                <a:cubicBezTo>
                  <a:pt x="587" y="1025"/>
                  <a:pt x="641" y="974"/>
                  <a:pt x="641" y="910"/>
                </a:cubicBezTo>
                <a:lnTo>
                  <a:pt x="641" y="631"/>
                </a:lnTo>
                <a:lnTo>
                  <a:pt x="907" y="631"/>
                </a:lnTo>
                <a:cubicBezTo>
                  <a:pt x="940" y="631"/>
                  <a:pt x="971" y="620"/>
                  <a:pt x="994" y="600"/>
                </a:cubicBezTo>
                <a:cubicBezTo>
                  <a:pt x="1015" y="577"/>
                  <a:pt x="1035" y="546"/>
                  <a:pt x="1035" y="513"/>
                </a:cubicBezTo>
                <a:cubicBezTo>
                  <a:pt x="1035" y="439"/>
                  <a:pt x="981" y="385"/>
                  <a:pt x="907" y="385"/>
                </a:cubicBezTo>
                <a:lnTo>
                  <a:pt x="641" y="385"/>
                </a:lnTo>
                <a:lnTo>
                  <a:pt x="641" y="119"/>
                </a:lnTo>
                <a:cubicBezTo>
                  <a:pt x="641" y="88"/>
                  <a:pt x="631" y="55"/>
                  <a:pt x="610" y="34"/>
                </a:cubicBezTo>
                <a:cubicBezTo>
                  <a:pt x="577" y="14"/>
                  <a:pt x="556" y="1"/>
                  <a:pt x="5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/>
          <p:nvPr>
            <p:ph type="title"/>
          </p:nvPr>
        </p:nvSpPr>
        <p:spPr>
          <a:xfrm>
            <a:off x="716225" y="65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Osiris</a:t>
            </a:r>
            <a:r>
              <a:rPr lang="en"/>
              <a:t> Executives</a:t>
            </a:r>
            <a:endParaRPr/>
          </a:p>
        </p:txBody>
      </p:sp>
      <p:sp>
        <p:nvSpPr>
          <p:cNvPr id="1846" name="Google Shape;1846;p34"/>
          <p:cNvSpPr/>
          <p:nvPr/>
        </p:nvSpPr>
        <p:spPr>
          <a:xfrm rot="-628322">
            <a:off x="910647" y="793511"/>
            <a:ext cx="284317" cy="447962"/>
          </a:xfrm>
          <a:custGeom>
            <a:rect b="b" l="l" r="r" t="t"/>
            <a:pathLst>
              <a:path extrusionOk="0" h="208768" w="132503">
                <a:moveTo>
                  <a:pt x="1" y="0"/>
                </a:moveTo>
                <a:lnTo>
                  <a:pt x="1" y="26324"/>
                </a:lnTo>
                <a:lnTo>
                  <a:pt x="46712" y="26324"/>
                </a:lnTo>
                <a:cubicBezTo>
                  <a:pt x="63903" y="26324"/>
                  <a:pt x="78517" y="37317"/>
                  <a:pt x="83964" y="52648"/>
                </a:cubicBezTo>
                <a:lnTo>
                  <a:pt x="1" y="52648"/>
                </a:lnTo>
                <a:lnTo>
                  <a:pt x="1" y="78973"/>
                </a:lnTo>
                <a:lnTo>
                  <a:pt x="83964" y="78973"/>
                </a:lnTo>
                <a:cubicBezTo>
                  <a:pt x="78517" y="94304"/>
                  <a:pt x="63903" y="105297"/>
                  <a:pt x="46712" y="105297"/>
                </a:cubicBezTo>
                <a:lnTo>
                  <a:pt x="1" y="105297"/>
                </a:lnTo>
                <a:lnTo>
                  <a:pt x="1" y="131621"/>
                </a:lnTo>
                <a:lnTo>
                  <a:pt x="77147" y="208767"/>
                </a:lnTo>
                <a:lnTo>
                  <a:pt x="95773" y="190141"/>
                </a:lnTo>
                <a:lnTo>
                  <a:pt x="37220" y="131621"/>
                </a:lnTo>
                <a:lnTo>
                  <a:pt x="46712" y="131621"/>
                </a:lnTo>
                <a:cubicBezTo>
                  <a:pt x="78517" y="131621"/>
                  <a:pt x="105102" y="108983"/>
                  <a:pt x="111202" y="78973"/>
                </a:cubicBezTo>
                <a:lnTo>
                  <a:pt x="132503" y="78973"/>
                </a:lnTo>
                <a:lnTo>
                  <a:pt x="132503" y="52648"/>
                </a:lnTo>
                <a:lnTo>
                  <a:pt x="111202" y="52648"/>
                </a:lnTo>
                <a:cubicBezTo>
                  <a:pt x="109245" y="42928"/>
                  <a:pt x="105102" y="33990"/>
                  <a:pt x="99328" y="26324"/>
                </a:cubicBezTo>
                <a:lnTo>
                  <a:pt x="132503" y="26324"/>
                </a:lnTo>
                <a:lnTo>
                  <a:pt x="132503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34"/>
          <p:cNvSpPr/>
          <p:nvPr/>
        </p:nvSpPr>
        <p:spPr>
          <a:xfrm>
            <a:off x="7902725" y="902525"/>
            <a:ext cx="303733" cy="301923"/>
          </a:xfrm>
          <a:custGeom>
            <a:rect b="b" l="l" r="r" t="t"/>
            <a:pathLst>
              <a:path extrusionOk="0" h="1676" w="1686">
                <a:moveTo>
                  <a:pt x="843" y="41"/>
                </a:moveTo>
                <a:cubicBezTo>
                  <a:pt x="884" y="41"/>
                  <a:pt x="917" y="51"/>
                  <a:pt x="948" y="85"/>
                </a:cubicBezTo>
                <a:cubicBezTo>
                  <a:pt x="971" y="116"/>
                  <a:pt x="991" y="149"/>
                  <a:pt x="991" y="192"/>
                </a:cubicBezTo>
                <a:lnTo>
                  <a:pt x="991" y="671"/>
                </a:lnTo>
                <a:cubicBezTo>
                  <a:pt x="991" y="681"/>
                  <a:pt x="1002" y="692"/>
                  <a:pt x="1012" y="692"/>
                </a:cubicBezTo>
                <a:lnTo>
                  <a:pt x="1493" y="692"/>
                </a:lnTo>
                <a:cubicBezTo>
                  <a:pt x="1578" y="692"/>
                  <a:pt x="1642" y="756"/>
                  <a:pt x="1642" y="843"/>
                </a:cubicBezTo>
                <a:cubicBezTo>
                  <a:pt x="1642" y="874"/>
                  <a:pt x="1621" y="917"/>
                  <a:pt x="1601" y="938"/>
                </a:cubicBezTo>
                <a:cubicBezTo>
                  <a:pt x="1568" y="971"/>
                  <a:pt x="1537" y="981"/>
                  <a:pt x="1493" y="981"/>
                </a:cubicBezTo>
                <a:lnTo>
                  <a:pt x="1012" y="981"/>
                </a:lnTo>
                <a:cubicBezTo>
                  <a:pt x="1002" y="981"/>
                  <a:pt x="991" y="991"/>
                  <a:pt x="991" y="1002"/>
                </a:cubicBezTo>
                <a:lnTo>
                  <a:pt x="991" y="1493"/>
                </a:lnTo>
                <a:cubicBezTo>
                  <a:pt x="991" y="1568"/>
                  <a:pt x="927" y="1632"/>
                  <a:pt x="843" y="1632"/>
                </a:cubicBezTo>
                <a:cubicBezTo>
                  <a:pt x="756" y="1632"/>
                  <a:pt x="692" y="1568"/>
                  <a:pt x="692" y="1493"/>
                </a:cubicBezTo>
                <a:lnTo>
                  <a:pt x="692" y="1002"/>
                </a:lnTo>
                <a:cubicBezTo>
                  <a:pt x="692" y="991"/>
                  <a:pt x="682" y="981"/>
                  <a:pt x="671" y="981"/>
                </a:cubicBezTo>
                <a:lnTo>
                  <a:pt x="192" y="981"/>
                </a:lnTo>
                <a:cubicBezTo>
                  <a:pt x="105" y="981"/>
                  <a:pt x="41" y="917"/>
                  <a:pt x="41" y="843"/>
                </a:cubicBezTo>
                <a:cubicBezTo>
                  <a:pt x="41" y="756"/>
                  <a:pt x="105" y="692"/>
                  <a:pt x="192" y="692"/>
                </a:cubicBezTo>
                <a:lnTo>
                  <a:pt x="671" y="692"/>
                </a:lnTo>
                <a:cubicBezTo>
                  <a:pt x="682" y="692"/>
                  <a:pt x="692" y="681"/>
                  <a:pt x="692" y="671"/>
                </a:cubicBezTo>
                <a:lnTo>
                  <a:pt x="692" y="192"/>
                </a:lnTo>
                <a:cubicBezTo>
                  <a:pt x="692" y="105"/>
                  <a:pt x="756" y="41"/>
                  <a:pt x="843" y="41"/>
                </a:cubicBezTo>
                <a:close/>
                <a:moveTo>
                  <a:pt x="843" y="0"/>
                </a:moveTo>
                <a:cubicBezTo>
                  <a:pt x="735" y="0"/>
                  <a:pt x="651" y="85"/>
                  <a:pt x="651" y="192"/>
                </a:cubicBezTo>
                <a:lnTo>
                  <a:pt x="651" y="651"/>
                </a:lnTo>
                <a:lnTo>
                  <a:pt x="192" y="651"/>
                </a:lnTo>
                <a:cubicBezTo>
                  <a:pt x="85" y="651"/>
                  <a:pt x="0" y="735"/>
                  <a:pt x="0" y="843"/>
                </a:cubicBezTo>
                <a:cubicBezTo>
                  <a:pt x="0" y="938"/>
                  <a:pt x="85" y="1025"/>
                  <a:pt x="192" y="1025"/>
                </a:cubicBezTo>
                <a:lnTo>
                  <a:pt x="651" y="1025"/>
                </a:lnTo>
                <a:lnTo>
                  <a:pt x="651" y="1493"/>
                </a:lnTo>
                <a:cubicBezTo>
                  <a:pt x="651" y="1601"/>
                  <a:pt x="735" y="1675"/>
                  <a:pt x="843" y="1675"/>
                </a:cubicBezTo>
                <a:cubicBezTo>
                  <a:pt x="948" y="1675"/>
                  <a:pt x="1035" y="1601"/>
                  <a:pt x="1035" y="1493"/>
                </a:cubicBezTo>
                <a:lnTo>
                  <a:pt x="1035" y="1025"/>
                </a:lnTo>
                <a:lnTo>
                  <a:pt x="1493" y="1025"/>
                </a:lnTo>
                <a:cubicBezTo>
                  <a:pt x="1547" y="1025"/>
                  <a:pt x="1588" y="1012"/>
                  <a:pt x="1632" y="971"/>
                </a:cubicBezTo>
                <a:cubicBezTo>
                  <a:pt x="1665" y="938"/>
                  <a:pt x="1685" y="884"/>
                  <a:pt x="1685" y="843"/>
                </a:cubicBezTo>
                <a:cubicBezTo>
                  <a:pt x="1685" y="735"/>
                  <a:pt x="1601" y="651"/>
                  <a:pt x="1493" y="651"/>
                </a:cubicBezTo>
                <a:lnTo>
                  <a:pt x="1035" y="651"/>
                </a:lnTo>
                <a:lnTo>
                  <a:pt x="1035" y="192"/>
                </a:lnTo>
                <a:cubicBezTo>
                  <a:pt x="1035" y="139"/>
                  <a:pt x="1012" y="95"/>
                  <a:pt x="971" y="51"/>
                </a:cubicBezTo>
                <a:cubicBezTo>
                  <a:pt x="938" y="21"/>
                  <a:pt x="897" y="0"/>
                  <a:pt x="8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34"/>
          <p:cNvSpPr txBox="1"/>
          <p:nvPr>
            <p:ph idx="5" type="subTitle"/>
          </p:nvPr>
        </p:nvSpPr>
        <p:spPr>
          <a:xfrm>
            <a:off x="217625" y="2495100"/>
            <a:ext cx="87012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David Ben-Ezra		Stephen Buden			Aiden Cliff</a:t>
            </a:r>
            <a:endParaRPr sz="2000"/>
          </a:p>
        </p:txBody>
      </p:sp>
      <p:pic>
        <p:nvPicPr>
          <p:cNvPr id="1849" name="Google Shape;1849;p34"/>
          <p:cNvPicPr preferRelativeResize="0"/>
          <p:nvPr/>
        </p:nvPicPr>
        <p:blipFill rotWithShape="1">
          <a:blip r:embed="rId3">
            <a:alphaModFix/>
          </a:blip>
          <a:srcRect b="0" l="8412" r="11994" t="0"/>
          <a:stretch/>
        </p:blipFill>
        <p:spPr>
          <a:xfrm>
            <a:off x="6641225" y="785200"/>
            <a:ext cx="1261500" cy="1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34"/>
          <p:cNvPicPr preferRelativeResize="0"/>
          <p:nvPr/>
        </p:nvPicPr>
        <p:blipFill rotWithShape="1">
          <a:blip r:embed="rId4">
            <a:alphaModFix/>
          </a:blip>
          <a:srcRect b="12410" l="17620" r="0" t="7569"/>
          <a:stretch/>
        </p:blipFill>
        <p:spPr>
          <a:xfrm>
            <a:off x="4104300" y="804975"/>
            <a:ext cx="1320177" cy="170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34"/>
          <p:cNvSpPr txBox="1"/>
          <p:nvPr>
            <p:ph idx="5" type="subTitle"/>
          </p:nvPr>
        </p:nvSpPr>
        <p:spPr>
          <a:xfrm>
            <a:off x="217625" y="4518550"/>
            <a:ext cx="87012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Rohit Punj				Jacob Rose</a:t>
            </a:r>
            <a:endParaRPr sz="2000"/>
          </a:p>
        </p:txBody>
      </p:sp>
      <p:pic>
        <p:nvPicPr>
          <p:cNvPr id="1852" name="Google Shape;1852;p34"/>
          <p:cNvPicPr preferRelativeResize="0"/>
          <p:nvPr/>
        </p:nvPicPr>
        <p:blipFill rotWithShape="1">
          <a:blip r:embed="rId5">
            <a:alphaModFix/>
          </a:blip>
          <a:srcRect b="0" l="11840" r="8427" t="11684"/>
          <a:stretch/>
        </p:blipFill>
        <p:spPr>
          <a:xfrm>
            <a:off x="5208525" y="2960050"/>
            <a:ext cx="1483822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34"/>
          <p:cNvPicPr preferRelativeResize="0"/>
          <p:nvPr/>
        </p:nvPicPr>
        <p:blipFill rotWithShape="1">
          <a:blip r:embed="rId6">
            <a:alphaModFix/>
          </a:blip>
          <a:srcRect b="12869" l="0" r="0" t="0"/>
          <a:stretch/>
        </p:blipFill>
        <p:spPr>
          <a:xfrm>
            <a:off x="2365650" y="2960040"/>
            <a:ext cx="1561849" cy="162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2275" y="832323"/>
            <a:ext cx="1483825" cy="162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M-Score Analysis</a:t>
            </a:r>
            <a:endParaRPr/>
          </a:p>
        </p:txBody>
      </p:sp>
      <p:pic>
        <p:nvPicPr>
          <p:cNvPr id="1860" name="Google Shape;18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25" y="1109075"/>
            <a:ext cx="62593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M-Score Limitations for Osiris</a:t>
            </a:r>
            <a:endParaRPr/>
          </a:p>
        </p:txBody>
      </p:sp>
      <p:sp>
        <p:nvSpPr>
          <p:cNvPr id="1866" name="Google Shape;1866;p36"/>
          <p:cNvSpPr txBox="1"/>
          <p:nvPr/>
        </p:nvSpPr>
        <p:spPr>
          <a:xfrm>
            <a:off x="981900" y="1388900"/>
            <a:ext cx="6959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Osiris was rapidly growing in its pre-fraud period, so some of the metrics used as part of the M-score, such as sales growth, may have indicated fraud even if it was not present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</a:pP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Osiris did not report its earnings for 2015 until 2018 after the </a:t>
            </a:r>
            <a:r>
              <a:rPr lang="en" sz="1800">
                <a:latin typeface="Archivo"/>
                <a:ea typeface="Archivo"/>
                <a:cs typeface="Archivo"/>
                <a:sym typeface="Archivo"/>
              </a:rPr>
              <a:t>fraud had been discovered and numbers had been adjusted, so the M-score for Q4 2015 is not reliable</a:t>
            </a:r>
            <a:endParaRPr sz="18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</a:t>
            </a:r>
            <a:r>
              <a:rPr lang="en"/>
              <a:t>: Benford’s Law</a:t>
            </a:r>
            <a:endParaRPr/>
          </a:p>
        </p:txBody>
      </p:sp>
      <p:graphicFrame>
        <p:nvGraphicFramePr>
          <p:cNvPr id="1872" name="Google Shape;1872;p37"/>
          <p:cNvGraphicFramePr/>
          <p:nvPr/>
        </p:nvGraphicFramePr>
        <p:xfrm>
          <a:off x="251475" y="180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{3D1947AF-028D-4062-9757-A32D91A9A177}</a:tableStyleId>
              </a:tblPr>
              <a:tblGrid>
                <a:gridCol w="1202025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</a:tblGrid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2010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2015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2016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Total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KS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15.40%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18.34%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18.17%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12.60%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22.01%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14.79%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14.79%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9.09%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Cut-Off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23.32%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23.32%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22.36%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21.50%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21.50%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22.67%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22.67%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8.48%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Manipulation?</a:t>
                      </a:r>
                      <a:endParaRPr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✓</a:t>
                      </a:r>
                      <a:endParaRPr b="1" sz="1800">
                        <a:solidFill>
                          <a:srgbClr val="00FF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</a:tr>
            </a:tbl>
          </a:graphicData>
        </a:graphic>
      </p:graphicFrame>
      <p:sp>
        <p:nvSpPr>
          <p:cNvPr id="1873" name="Google Shape;1873;p37"/>
          <p:cNvSpPr txBox="1"/>
          <p:nvPr>
            <p:ph idx="1" type="body"/>
          </p:nvPr>
        </p:nvSpPr>
        <p:spPr>
          <a:xfrm>
            <a:off x="720000" y="12289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Yearly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Individual: Benford’s Law</a:t>
            </a:r>
            <a:endParaRPr/>
          </a:p>
        </p:txBody>
      </p:sp>
      <p:graphicFrame>
        <p:nvGraphicFramePr>
          <p:cNvPr id="1879" name="Google Shape;1879;p38"/>
          <p:cNvGraphicFramePr/>
          <p:nvPr/>
        </p:nvGraphicFramePr>
        <p:xfrm>
          <a:off x="251475" y="180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{3D1947AF-028D-4062-9757-A32D91A9A177}</a:tableStyleId>
              </a:tblPr>
              <a:tblGrid>
                <a:gridCol w="1202025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</a:tblGrid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2010q4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2011q1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2011q2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2011q3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2011q4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2012q1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2012q2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2012q3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KS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25.21%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15.49%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15.49%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19.81%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25.84%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22.18%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18.74%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15.52%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Cut-Off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21.50%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21.24%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21.24%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20.74%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24.04%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21.24%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20.27%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Manipulation?</a:t>
                      </a:r>
                      <a:endParaRPr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✓</a:t>
                      </a:r>
                      <a:endParaRPr b="1" sz="1800">
                        <a:solidFill>
                          <a:srgbClr val="00FF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✓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✓</a:t>
                      </a:r>
                      <a:endParaRPr b="1" sz="1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</a:tr>
            </a:tbl>
          </a:graphicData>
        </a:graphic>
      </p:graphicFrame>
      <p:sp>
        <p:nvSpPr>
          <p:cNvPr id="1880" name="Google Shape;1880;p38"/>
          <p:cNvSpPr txBox="1"/>
          <p:nvPr>
            <p:ph idx="1" type="body"/>
          </p:nvPr>
        </p:nvSpPr>
        <p:spPr>
          <a:xfrm>
            <a:off x="720000" y="12289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Quarterly</a:t>
            </a:r>
            <a:r>
              <a:rPr b="1" lang="en" sz="2000"/>
              <a:t>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Individual: Benford’s Law</a:t>
            </a:r>
            <a:endParaRPr/>
          </a:p>
        </p:txBody>
      </p:sp>
      <p:graphicFrame>
        <p:nvGraphicFramePr>
          <p:cNvPr id="1886" name="Google Shape;1886;p39"/>
          <p:cNvGraphicFramePr/>
          <p:nvPr/>
        </p:nvGraphicFramePr>
        <p:xfrm>
          <a:off x="251475" y="180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{3D1947AF-028D-4062-9757-A32D91A9A177}</a:tableStyleId>
              </a:tblPr>
              <a:tblGrid>
                <a:gridCol w="1202025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</a:tblGrid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2012q4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2013q1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2013q2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2013q3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2013q4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2014q1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2014q2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2014q3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KS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18.74%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12.52%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16.47%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12.93%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12.38%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11.32%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24.65%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18.55%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Cut-Off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20.50%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20.05%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20.05%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20.27%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20.27%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19.84%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Manipulation?</a:t>
                      </a:r>
                      <a:endParaRPr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✓</a:t>
                      </a:r>
                      <a:endParaRPr b="1" sz="1800">
                        <a:solidFill>
                          <a:srgbClr val="00FF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</a:tr>
            </a:tbl>
          </a:graphicData>
        </a:graphic>
      </p:graphicFrame>
      <p:sp>
        <p:nvSpPr>
          <p:cNvPr id="1887" name="Google Shape;1887;p39"/>
          <p:cNvSpPr txBox="1"/>
          <p:nvPr>
            <p:ph idx="1" type="body"/>
          </p:nvPr>
        </p:nvSpPr>
        <p:spPr>
          <a:xfrm>
            <a:off x="720000" y="12289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Quarterly</a:t>
            </a:r>
            <a:r>
              <a:rPr b="1" lang="en" sz="2000"/>
              <a:t> Data Continued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Individual: Benford’s Law</a:t>
            </a:r>
            <a:endParaRPr/>
          </a:p>
        </p:txBody>
      </p:sp>
      <p:graphicFrame>
        <p:nvGraphicFramePr>
          <p:cNvPr id="1893" name="Google Shape;1893;p40"/>
          <p:cNvGraphicFramePr/>
          <p:nvPr/>
        </p:nvGraphicFramePr>
        <p:xfrm>
          <a:off x="251475" y="180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{3D1947AF-028D-4062-9757-A32D91A9A177}</a:tableStyleId>
              </a:tblPr>
              <a:tblGrid>
                <a:gridCol w="1202025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  <a:gridCol w="917750"/>
              </a:tblGrid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2014q4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2015q1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2015q2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2015q3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2015q4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2016q1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2016q2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2016q3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KS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14.22%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10.54%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8.47%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7.88%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9.05%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16.95%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11.68%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8.68%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Cut-Off</a:t>
                      </a:r>
                      <a:endParaRPr sz="16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20.05%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20.05%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20.05%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20.27%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22.06%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22.06%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22.06%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20.27%</a:t>
                      </a:r>
                      <a:endParaRPr sz="11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Manipulation?</a:t>
                      </a:r>
                      <a:endParaRPr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0000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b="1" sz="1800">
                        <a:solidFill>
                          <a:srgbClr val="FF0000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BABAB"/>
                    </a:solidFill>
                  </a:tcPr>
                </a:tc>
              </a:tr>
            </a:tbl>
          </a:graphicData>
        </a:graphic>
      </p:graphicFrame>
      <p:sp>
        <p:nvSpPr>
          <p:cNvPr id="1894" name="Google Shape;1894;p40"/>
          <p:cNvSpPr txBox="1"/>
          <p:nvPr>
            <p:ph idx="1" type="body"/>
          </p:nvPr>
        </p:nvSpPr>
        <p:spPr>
          <a:xfrm>
            <a:off x="720000" y="122895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Quarterly Data Continued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ian Economy Thesis Defense by Slidesgo">
  <a:themeElements>
    <a:clrScheme name="Simple Light">
      <a:dk1>
        <a:srgbClr val="3D3D3D"/>
      </a:dk1>
      <a:lt1>
        <a:srgbClr val="FFFFFF"/>
      </a:lt1>
      <a:dk2>
        <a:srgbClr val="1A2E35"/>
      </a:dk2>
      <a:lt2>
        <a:srgbClr val="000000"/>
      </a:lt2>
      <a:accent1>
        <a:srgbClr val="FFB23E"/>
      </a:accent1>
      <a:accent2>
        <a:srgbClr val="81EAB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3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